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25" r:id="rId3"/>
    <p:sldId id="267" r:id="rId4"/>
    <p:sldId id="270" r:id="rId5"/>
    <p:sldId id="318" r:id="rId6"/>
    <p:sldId id="272" r:id="rId7"/>
    <p:sldId id="273" r:id="rId8"/>
    <p:sldId id="262" r:id="rId9"/>
    <p:sldId id="281" r:id="rId10"/>
    <p:sldId id="269" r:id="rId11"/>
    <p:sldId id="257" r:id="rId12"/>
    <p:sldId id="301" r:id="rId13"/>
    <p:sldId id="302" r:id="rId14"/>
    <p:sldId id="322" r:id="rId15"/>
    <p:sldId id="321" r:id="rId16"/>
    <p:sldId id="319" r:id="rId17"/>
    <p:sldId id="324" r:id="rId18"/>
    <p:sldId id="303" r:id="rId19"/>
    <p:sldId id="305" r:id="rId20"/>
    <p:sldId id="315" r:id="rId21"/>
    <p:sldId id="316" r:id="rId22"/>
    <p:sldId id="306" r:id="rId23"/>
    <p:sldId id="307" r:id="rId24"/>
    <p:sldId id="308" r:id="rId25"/>
    <p:sldId id="309" r:id="rId26"/>
    <p:sldId id="310" r:id="rId27"/>
    <p:sldId id="311" r:id="rId28"/>
    <p:sldId id="317" r:id="rId29"/>
    <p:sldId id="323" r:id="rId30"/>
    <p:sldId id="300" r:id="rId31"/>
    <p:sldId id="293" r:id="rId32"/>
    <p:sldId id="260" r:id="rId33"/>
    <p:sldId id="297" r:id="rId34"/>
    <p:sldId id="327" r:id="rId35"/>
    <p:sldId id="265" r:id="rId36"/>
  </p:sldIdLst>
  <p:sldSz cx="12192000" cy="6858000"/>
  <p:notesSz cx="6797675" cy="9926638"/>
  <p:defaultTextStyle>
    <a:defPPr>
      <a:defRPr lang="en-I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Header Placeholder 1"/>
          <p:cNvSpPr txBox="1">
            <a:spLocks noGrp="1"/>
          </p:cNvSpPr>
          <p:nvPr>
            <p:ph type="hdr" sz="quarter"/>
          </p:nvPr>
        </p:nvSpPr>
        <p:spPr bwMode="auto">
          <a:xfrm>
            <a:off x="0" y="0"/>
            <a:ext cx="2945293" cy="49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0" rIns="95562" bIns="47780" numCol="1" anchor="t" anchorCtr="0" compatLnSpc="1">
            <a:prstTxWarp prst="textNoShape">
              <a:avLst/>
            </a:prstTxWarp>
          </a:bodyPr>
          <a:lstStyle>
            <a:lvl1pPr eaLnBrk="1" hangingPunct="1">
              <a:defRPr>
                <a:solidFill>
                  <a:srgbClr val="000000"/>
                </a:solidFill>
              </a:defRPr>
            </a:lvl1pPr>
          </a:lstStyle>
          <a:p>
            <a:endParaRPr lang="en-GB" altLang="en-US"/>
          </a:p>
        </p:txBody>
      </p:sp>
      <p:sp>
        <p:nvSpPr>
          <p:cNvPr id="6147" name="Date Placeholder 2"/>
          <p:cNvSpPr txBox="1">
            <a:spLocks noGrp="1"/>
          </p:cNvSpPr>
          <p:nvPr>
            <p:ph type="dt" sz="quarter" idx="1"/>
          </p:nvPr>
        </p:nvSpPr>
        <p:spPr bwMode="auto">
          <a:xfrm>
            <a:off x="3850815" y="0"/>
            <a:ext cx="2945293" cy="49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0" rIns="95562" bIns="47780" numCol="1" anchor="t" anchorCtr="0" compatLnSpc="1">
            <a:prstTxWarp prst="textNoShape">
              <a:avLst/>
            </a:prstTxWarp>
          </a:bodyPr>
          <a:lstStyle>
            <a:lvl1pPr algn="r" eaLnBrk="1" hangingPunct="1">
              <a:defRPr>
                <a:solidFill>
                  <a:srgbClr val="000000"/>
                </a:solidFill>
              </a:defRPr>
            </a:lvl1pPr>
          </a:lstStyle>
          <a:p>
            <a:fld id="{6D76ACC5-5ADD-4DED-A90A-82B0D4608B7B}" type="datetime1">
              <a:rPr lang="en-GB" altLang="en-US"/>
              <a:pPr/>
              <a:t>10/05/2016</a:t>
            </a:fld>
            <a:endParaRPr lang="en-GB" altLang="en-US"/>
          </a:p>
        </p:txBody>
      </p:sp>
      <p:sp>
        <p:nvSpPr>
          <p:cNvPr id="6148" name="Footer Placeholder 3"/>
          <p:cNvSpPr txBox="1">
            <a:spLocks noGrp="1"/>
          </p:cNvSpPr>
          <p:nvPr>
            <p:ph type="ftr" sz="quarter" idx="2"/>
          </p:nvPr>
        </p:nvSpPr>
        <p:spPr bwMode="auto">
          <a:xfrm>
            <a:off x="0" y="9428105"/>
            <a:ext cx="2945293" cy="49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0" rIns="95562" bIns="47780" numCol="1" anchor="b" anchorCtr="0" compatLnSpc="1">
            <a:prstTxWarp prst="textNoShape">
              <a:avLst/>
            </a:prstTxWarp>
          </a:bodyPr>
          <a:lstStyle>
            <a:lvl1pPr eaLnBrk="1" hangingPunct="1">
              <a:defRPr>
                <a:solidFill>
                  <a:srgbClr val="000000"/>
                </a:solidFill>
              </a:defRPr>
            </a:lvl1pPr>
          </a:lstStyle>
          <a:p>
            <a:endParaRPr lang="en-GB" altLang="en-US"/>
          </a:p>
        </p:txBody>
      </p:sp>
      <p:sp>
        <p:nvSpPr>
          <p:cNvPr id="6149" name="Slide Number Placeholder 4"/>
          <p:cNvSpPr txBox="1">
            <a:spLocks noGrp="1"/>
          </p:cNvSpPr>
          <p:nvPr>
            <p:ph type="sldNum" sz="quarter" idx="3"/>
          </p:nvPr>
        </p:nvSpPr>
        <p:spPr bwMode="auto">
          <a:xfrm>
            <a:off x="3850815" y="9428105"/>
            <a:ext cx="2945293" cy="49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62" tIns="47780" rIns="95562" bIns="47780" numCol="1" anchor="b" anchorCtr="0" compatLnSpc="1">
            <a:prstTxWarp prst="textNoShape">
              <a:avLst/>
            </a:prstTxWarp>
          </a:bodyPr>
          <a:lstStyle>
            <a:lvl1pPr algn="r" eaLnBrk="1" hangingPunct="1">
              <a:defRPr>
                <a:solidFill>
                  <a:srgbClr val="000000"/>
                </a:solidFill>
              </a:defRPr>
            </a:lvl1pPr>
          </a:lstStyle>
          <a:p>
            <a:fld id="{2A6E42DE-4996-429B-81C8-4B56B86AC74E}" type="slidenum">
              <a:rPr lang="en-GB" altLang="en-US"/>
              <a:pPr/>
              <a:t>‹#›</a:t>
            </a:fld>
            <a:endParaRPr lang="en-GB" altLang="en-US"/>
          </a:p>
        </p:txBody>
      </p:sp>
    </p:spTree>
    <p:extLst>
      <p:ext uri="{BB962C8B-B14F-4D97-AF65-F5344CB8AC3E}">
        <p14:creationId xmlns:p14="http://schemas.microsoft.com/office/powerpoint/2010/main" val="249478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5293" cy="498534"/>
          </a:xfrm>
          <a:prstGeom prst="rect">
            <a:avLst/>
          </a:prstGeom>
          <a:noFill/>
          <a:ln>
            <a:noFill/>
          </a:ln>
        </p:spPr>
        <p:txBody>
          <a:bodyPr vert="horz" wrap="square" lIns="95562" tIns="47780" rIns="95562" bIns="47780" anchor="t" anchorCtr="0" compatLnSpc="1">
            <a:noAutofit/>
          </a:bodyPr>
          <a:lstStyle>
            <a:lvl1pPr marL="0" marR="0" lvl="0" indent="0" algn="l" defTabSz="904433" rtl="0" eaLnBrk="1"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a:defRPr/>
            </a:pPr>
            <a:endParaRPr/>
          </a:p>
        </p:txBody>
      </p:sp>
      <p:sp>
        <p:nvSpPr>
          <p:cNvPr id="3" name="Date Placeholder 2"/>
          <p:cNvSpPr txBox="1">
            <a:spLocks noGrp="1"/>
          </p:cNvSpPr>
          <p:nvPr>
            <p:ph type="dt" idx="1"/>
          </p:nvPr>
        </p:nvSpPr>
        <p:spPr>
          <a:xfrm>
            <a:off x="3850815" y="0"/>
            <a:ext cx="2945293" cy="498534"/>
          </a:xfrm>
          <a:prstGeom prst="rect">
            <a:avLst/>
          </a:prstGeom>
          <a:noFill/>
          <a:ln>
            <a:noFill/>
          </a:ln>
        </p:spPr>
        <p:txBody>
          <a:bodyPr vert="horz" wrap="square" lIns="95562" tIns="47780" rIns="95562" bIns="47780" anchor="t" anchorCtr="0" compatLnSpc="1">
            <a:noAutofit/>
          </a:bodyPr>
          <a:lstStyle>
            <a:lvl1pPr marL="0" marR="0" lvl="0" indent="0" algn="r" defTabSz="904433" rtl="0" eaLnBrk="1"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a:defRPr/>
            </a:pPr>
            <a:fld id="{B5847206-80EE-426D-8ED5-E8D37C295543}" type="datetime1">
              <a:rPr lang="en-US"/>
              <a:pPr>
                <a:defRPr/>
              </a:pPr>
              <a:t>5/10/2016</a:t>
            </a:fld>
            <a:endParaRPr/>
          </a:p>
        </p:txBody>
      </p:sp>
      <p:sp>
        <p:nvSpPr>
          <p:cNvPr id="5124" name="Slide Image Placeholder 3"/>
          <p:cNvSpPr>
            <a:spLocks noGrp="1" noRot="1" noChangeAspect="1"/>
          </p:cNvSpPr>
          <p:nvPr>
            <p:ph type="sldImg" idx="2"/>
          </p:nvPr>
        </p:nvSpPr>
        <p:spPr bwMode="auto">
          <a:xfrm>
            <a:off x="422275" y="1241425"/>
            <a:ext cx="5953125" cy="3349625"/>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679924" y="4777745"/>
            <a:ext cx="5437827" cy="3908064"/>
          </a:xfrm>
          <a:prstGeom prst="rect">
            <a:avLst/>
          </a:prstGeom>
          <a:noFill/>
          <a:ln>
            <a:noFill/>
          </a:ln>
        </p:spPr>
        <p:txBody>
          <a:bodyPr vert="horz" wrap="square" lIns="95562" tIns="47780" rIns="95562" bIns="47780" anchor="t" anchorCtr="0" compatLnSpc="1">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txBox="1">
            <a:spLocks noGrp="1"/>
          </p:cNvSpPr>
          <p:nvPr>
            <p:ph type="ftr" sz="quarter" idx="4"/>
          </p:nvPr>
        </p:nvSpPr>
        <p:spPr>
          <a:xfrm>
            <a:off x="0" y="9428105"/>
            <a:ext cx="2945293" cy="498533"/>
          </a:xfrm>
          <a:prstGeom prst="rect">
            <a:avLst/>
          </a:prstGeom>
          <a:noFill/>
          <a:ln>
            <a:noFill/>
          </a:ln>
        </p:spPr>
        <p:txBody>
          <a:bodyPr vert="horz" wrap="square" lIns="95562" tIns="47780" rIns="95562" bIns="47780" anchor="b" anchorCtr="0" compatLnSpc="1">
            <a:noAutofit/>
          </a:bodyPr>
          <a:lstStyle>
            <a:lvl1pPr marL="0" marR="0" lvl="0" indent="0" algn="l" defTabSz="904433" rtl="0" eaLnBrk="1"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a:defRPr/>
            </a:pPr>
            <a:endParaRPr/>
          </a:p>
        </p:txBody>
      </p:sp>
      <p:sp>
        <p:nvSpPr>
          <p:cNvPr id="7" name="Slide Number Placeholder 6"/>
          <p:cNvSpPr txBox="1">
            <a:spLocks noGrp="1"/>
          </p:cNvSpPr>
          <p:nvPr>
            <p:ph type="sldNum" sz="quarter" idx="5"/>
          </p:nvPr>
        </p:nvSpPr>
        <p:spPr>
          <a:xfrm>
            <a:off x="3850815" y="9428105"/>
            <a:ext cx="2945293" cy="498533"/>
          </a:xfrm>
          <a:prstGeom prst="rect">
            <a:avLst/>
          </a:prstGeom>
          <a:noFill/>
          <a:ln>
            <a:noFill/>
          </a:ln>
        </p:spPr>
        <p:txBody>
          <a:bodyPr vert="horz" wrap="square" lIns="95562" tIns="47780" rIns="95562" bIns="47780" anchor="b" anchorCtr="0" compatLnSpc="1">
            <a:noAutofit/>
          </a:bodyPr>
          <a:lstStyle>
            <a:lvl1pPr marL="0" marR="0" lvl="0" indent="0" algn="r" defTabSz="904433" rtl="0" eaLnBrk="1"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a:defRPr/>
            </a:pPr>
            <a:fld id="{D8A8488D-762F-4124-8C14-01FFE06C594A}" type="slidenum">
              <a:rPr/>
              <a:pPr>
                <a:defRPr/>
              </a:pPr>
              <a:t>‹#›</a:t>
            </a:fld>
            <a:endParaRPr/>
          </a:p>
        </p:txBody>
      </p:sp>
    </p:spTree>
    <p:extLst>
      <p:ext uri="{BB962C8B-B14F-4D97-AF65-F5344CB8AC3E}">
        <p14:creationId xmlns:p14="http://schemas.microsoft.com/office/powerpoint/2010/main" val="86051427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62C0AEB-B36B-46D4-8CD9-EB506D033F93}" type="slidenum">
              <a:rPr lang="en-IE" smtClean="0"/>
              <a:t>4</a:t>
            </a:fld>
            <a:endParaRPr lang="en-IE"/>
          </a:p>
        </p:txBody>
      </p:sp>
    </p:spTree>
    <p:extLst>
      <p:ext uri="{BB962C8B-B14F-4D97-AF65-F5344CB8AC3E}">
        <p14:creationId xmlns:p14="http://schemas.microsoft.com/office/powerpoint/2010/main" val="89360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n-IE" altLang="en-US" smtClean="0">
              <a:latin typeface="Calibri" panose="020F0502020204030204" pitchFamily="34" charset="0"/>
            </a:endParaRPr>
          </a:p>
        </p:txBody>
      </p:sp>
      <p:sp>
        <p:nvSpPr>
          <p:cNvPr id="17412" name="Slide Number Placeholder 3"/>
          <p:cNvSpPr txBox="1">
            <a:spLocks noChangeArrowheads="1"/>
          </p:cNvSpPr>
          <p:nvPr/>
        </p:nvSpPr>
        <p:spPr bwMode="auto">
          <a:xfrm>
            <a:off x="3850815" y="9428105"/>
            <a:ext cx="2945293" cy="49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0" rIns="95562" bIns="4778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D1AE898-7A6A-4AE1-8C55-F92623006E35}" type="slidenum">
              <a:rPr lang="en-GB" altLang="en-US" sz="1300">
                <a:solidFill>
                  <a:srgbClr val="000000"/>
                </a:solidFill>
              </a:rPr>
              <a:pPr algn="r" eaLnBrk="1" hangingPunct="1"/>
              <a:t>35</a:t>
            </a:fld>
            <a:endParaRPr lang="en-GB" altLang="en-US" sz="1300">
              <a:solidFill>
                <a:srgbClr val="000000"/>
              </a:solidFill>
            </a:endParaRPr>
          </a:p>
        </p:txBody>
      </p:sp>
    </p:spTree>
    <p:extLst>
      <p:ext uri="{BB962C8B-B14F-4D97-AF65-F5344CB8AC3E}">
        <p14:creationId xmlns:p14="http://schemas.microsoft.com/office/powerpoint/2010/main" val="10328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74" y="-8467"/>
            <a:chExt cx="12192079" cy="6866467"/>
          </a:xfrm>
        </p:grpSpPr>
        <p:cxnSp>
          <p:nvCxnSpPr>
            <p:cNvPr id="5" name="Straight Connector 31"/>
            <p:cNvCxnSpPr>
              <a:cxnSpLocks noChangeShapeType="1"/>
            </p:cNvCxnSpPr>
            <p:nvPr/>
          </p:nvCxnSpPr>
          <p:spPr bwMode="auto">
            <a:xfrm>
              <a:off x="9371008" y="0"/>
              <a:ext cx="1219207" cy="6858000"/>
            </a:xfrm>
            <a:prstGeom prst="straightConnector1">
              <a:avLst/>
            </a:prstGeom>
            <a:noFill/>
            <a:ln w="9528">
              <a:solidFill>
                <a:srgbClr val="BFBFBF"/>
              </a:solidFill>
              <a:miter lim="800000"/>
              <a:headEnd/>
              <a:tailEnd/>
            </a:ln>
            <a:extLst>
              <a:ext uri="{909E8E84-426E-40DD-AFC4-6F175D3DCCD1}">
                <a14:hiddenFill xmlns:a14="http://schemas.microsoft.com/office/drawing/2010/main">
                  <a:noFill/>
                </a14:hiddenFill>
              </a:ext>
            </a:extLst>
          </p:spPr>
        </p:cxnSp>
        <p:cxnSp>
          <p:nvCxnSpPr>
            <p:cNvPr id="6" name="Straight Connector 20"/>
            <p:cNvCxnSpPr>
              <a:cxnSpLocks noChangeShapeType="1"/>
            </p:cNvCxnSpPr>
            <p:nvPr/>
          </p:nvCxnSpPr>
          <p:spPr bwMode="auto">
            <a:xfrm flipH="1">
              <a:off x="7425266" y="3681410"/>
              <a:ext cx="4763557" cy="3176590"/>
            </a:xfrm>
            <a:prstGeom prst="straightConnector1">
              <a:avLst/>
            </a:prstGeom>
            <a:noFill/>
            <a:ln w="9528">
              <a:solidFill>
                <a:srgbClr val="D9D9D9"/>
              </a:solidFill>
              <a:miter lim="800000"/>
              <a:headEnd/>
              <a:tailEnd/>
            </a:ln>
            <a:extLst>
              <a:ext uri="{909E8E84-426E-40DD-AFC4-6F175D3DCCD1}">
                <a14:hiddenFill xmlns:a14="http://schemas.microsoft.com/office/drawing/2010/main">
                  <a:noFill/>
                </a14:hiddenFill>
              </a:ext>
            </a:extLst>
          </p:spPr>
        </p:cxnSp>
        <p:sp>
          <p:nvSpPr>
            <p:cNvPr id="7" name="Rectangle 23"/>
            <p:cNvSpPr>
              <a:spLocks/>
            </p:cNvSpPr>
            <p:nvPr/>
          </p:nvSpPr>
          <p:spPr bwMode="auto">
            <a:xfrm>
              <a:off x="9181472" y="-8467"/>
              <a:ext cx="3007351" cy="6866467"/>
            </a:xfrm>
            <a:custGeom>
              <a:avLst/>
              <a:gdLst>
                <a:gd name="T0" fmla="*/ 1503677 w 3007349"/>
                <a:gd name="T1" fmla="*/ 0 h 6866467"/>
                <a:gd name="T2" fmla="*/ 3007353 w 3007349"/>
                <a:gd name="T3" fmla="*/ 3433234 h 6866467"/>
                <a:gd name="T4" fmla="*/ 1503677 w 3007349"/>
                <a:gd name="T5" fmla="*/ 6866467 h 6866467"/>
                <a:gd name="T6" fmla="*/ 0 w 3007349"/>
                <a:gd name="T7" fmla="*/ 3433234 h 6866467"/>
                <a:gd name="T8" fmla="*/ 17694720 60000 65536"/>
                <a:gd name="T9" fmla="*/ 0 60000 65536"/>
                <a:gd name="T10" fmla="*/ 5898240 60000 65536"/>
                <a:gd name="T11" fmla="*/ 11796480 60000 65536"/>
                <a:gd name="T12" fmla="*/ 0 w 3007349"/>
                <a:gd name="T13" fmla="*/ 0 h 6866467"/>
                <a:gd name="T14" fmla="*/ 3007349 w 3007349"/>
                <a:gd name="T15" fmla="*/ 6866467 h 6866467"/>
              </a:gdLst>
              <a:ahLst/>
              <a:cxnLst>
                <a:cxn ang="T8">
                  <a:pos x="T0" y="T1"/>
                </a:cxn>
                <a:cxn ang="T9">
                  <a:pos x="T2" y="T3"/>
                </a:cxn>
                <a:cxn ang="T10">
                  <a:pos x="T4" y="T5"/>
                </a:cxn>
                <a:cxn ang="T11">
                  <a:pos x="T6" y="T7"/>
                </a:cxn>
              </a:cxnLst>
              <a:rect l="T12" t="T13" r="T14" b="T15"/>
              <a:pathLst>
                <a:path w="3007349" h="6866467">
                  <a:moveTo>
                    <a:pt x="2045532" y="0"/>
                  </a:moveTo>
                  <a:lnTo>
                    <a:pt x="3007349" y="0"/>
                  </a:lnTo>
                  <a:lnTo>
                    <a:pt x="3007349" y="6866467"/>
                  </a:lnTo>
                  <a:lnTo>
                    <a:pt x="0" y="6866467"/>
                  </a:lnTo>
                  <a:lnTo>
                    <a:pt x="2045532" y="0"/>
                  </a:lnTo>
                  <a:close/>
                </a:path>
              </a:pathLst>
            </a:custGeom>
            <a:solidFill>
              <a:srgbClr val="90C226">
                <a:alpha val="30196"/>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8" name="Rectangle 25"/>
            <p:cNvSpPr>
              <a:spLocks/>
            </p:cNvSpPr>
            <p:nvPr/>
          </p:nvSpPr>
          <p:spPr bwMode="auto">
            <a:xfrm>
              <a:off x="9603440" y="-8467"/>
              <a:ext cx="2588556" cy="6866467"/>
            </a:xfrm>
            <a:custGeom>
              <a:avLst/>
              <a:gdLst>
                <a:gd name="T0" fmla="*/ 1301946 w 2573311"/>
                <a:gd name="T1" fmla="*/ 0 h 6866467"/>
                <a:gd name="T2" fmla="*/ 2603891 w 2573311"/>
                <a:gd name="T3" fmla="*/ 3433234 h 6866467"/>
                <a:gd name="T4" fmla="*/ 1301946 w 2573311"/>
                <a:gd name="T5" fmla="*/ 6866467 h 6866467"/>
                <a:gd name="T6" fmla="*/ 0 w 2573311"/>
                <a:gd name="T7" fmla="*/ 3433234 h 6866467"/>
                <a:gd name="T8" fmla="*/ 17694720 60000 65536"/>
                <a:gd name="T9" fmla="*/ 0 60000 65536"/>
                <a:gd name="T10" fmla="*/ 5898240 60000 65536"/>
                <a:gd name="T11" fmla="*/ 11796480 60000 65536"/>
                <a:gd name="T12" fmla="*/ 0 w 2573311"/>
                <a:gd name="T13" fmla="*/ 0 h 6866467"/>
                <a:gd name="T14" fmla="*/ 2573311 w 2573311"/>
                <a:gd name="T15" fmla="*/ 6866467 h 6866467"/>
              </a:gdLst>
              <a:ahLst/>
              <a:cxnLst>
                <a:cxn ang="T8">
                  <a:pos x="T0" y="T1"/>
                </a:cxn>
                <a:cxn ang="T9">
                  <a:pos x="T2" y="T3"/>
                </a:cxn>
                <a:cxn ang="T10">
                  <a:pos x="T4" y="T5"/>
                </a:cxn>
                <a:cxn ang="T11">
                  <a:pos x="T6" y="T7"/>
                </a:cxn>
              </a:cxnLst>
              <a:rect l="T12" t="T13" r="T14" b="T15"/>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9" name="Isosceles Triangle 26"/>
            <p:cNvSpPr>
              <a:spLocks/>
            </p:cNvSpPr>
            <p:nvPr/>
          </p:nvSpPr>
          <p:spPr bwMode="auto">
            <a:xfrm>
              <a:off x="8932334" y="3047996"/>
              <a:ext cx="3259671" cy="3810003"/>
            </a:xfrm>
            <a:custGeom>
              <a:avLst/>
              <a:gdLst>
                <a:gd name="T0" fmla="*/ 1629836 w 3259671"/>
                <a:gd name="T1" fmla="*/ 0 h 3810003"/>
                <a:gd name="T2" fmla="*/ 3259671 w 3259671"/>
                <a:gd name="T3" fmla="*/ 1905002 h 3810003"/>
                <a:gd name="T4" fmla="*/ 1629836 w 3259671"/>
                <a:gd name="T5" fmla="*/ 3810003 h 3810003"/>
                <a:gd name="T6" fmla="*/ 0 w 3259671"/>
                <a:gd name="T7" fmla="*/ 1905002 h 3810003"/>
                <a:gd name="T8" fmla="*/ 3259671 w 3259671"/>
                <a:gd name="T9" fmla="*/ 0 h 3810003"/>
                <a:gd name="T10" fmla="*/ 1629835 w 3259671"/>
                <a:gd name="T11" fmla="*/ 1905001 h 3810003"/>
                <a:gd name="T12" fmla="*/ 0 w 3259671"/>
                <a:gd name="T13" fmla="*/ 3810003 h 3810003"/>
                <a:gd name="T14" fmla="*/ 3259671 w 3259671"/>
                <a:gd name="T15" fmla="*/ 3810003 h 3810003"/>
                <a:gd name="T16" fmla="*/ 3259671 w 3259671"/>
                <a:gd name="T17" fmla="*/ 3810003 h 3810003"/>
                <a:gd name="T18" fmla="*/ 3259671 w 3259671"/>
                <a:gd name="T19" fmla="*/ 1905001 h 3810003"/>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1629835 w 3259671"/>
                <a:gd name="T31" fmla="*/ 1905001 h 3810003"/>
                <a:gd name="T32" fmla="*/ 3259671 w 3259671"/>
                <a:gd name="T33" fmla="*/ 3810003 h 38100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9671" h="3810003">
                  <a:moveTo>
                    <a:pt x="0" y="3810003"/>
                  </a:moveTo>
                  <a:lnTo>
                    <a:pt x="3259671" y="0"/>
                  </a:lnTo>
                  <a:lnTo>
                    <a:pt x="3259671" y="3810003"/>
                  </a:lnTo>
                  <a:lnTo>
                    <a:pt x="0" y="3810003"/>
                  </a:lnTo>
                  <a:close/>
                </a:path>
              </a:pathLst>
            </a:custGeom>
            <a:solidFill>
              <a:srgbClr val="54A021">
                <a:alpha val="72156"/>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 name="Rectangle 27"/>
            <p:cNvSpPr>
              <a:spLocks/>
            </p:cNvSpPr>
            <p:nvPr/>
          </p:nvSpPr>
          <p:spPr bwMode="auto">
            <a:xfrm>
              <a:off x="9334496" y="-8467"/>
              <a:ext cx="2854327" cy="6866467"/>
            </a:xfrm>
            <a:custGeom>
              <a:avLst/>
              <a:gdLst>
                <a:gd name="T0" fmla="*/ 1425323 w 2858013"/>
                <a:gd name="T1" fmla="*/ 0 h 6866467"/>
                <a:gd name="T2" fmla="*/ 2850646 w 2858013"/>
                <a:gd name="T3" fmla="*/ 3433234 h 6866467"/>
                <a:gd name="T4" fmla="*/ 1425323 w 2858013"/>
                <a:gd name="T5" fmla="*/ 6866467 h 6866467"/>
                <a:gd name="T6" fmla="*/ 0 w 2858013"/>
                <a:gd name="T7" fmla="*/ 3433234 h 6866467"/>
                <a:gd name="T8" fmla="*/ 17694720 60000 65536"/>
                <a:gd name="T9" fmla="*/ 0 60000 65536"/>
                <a:gd name="T10" fmla="*/ 5898240 60000 65536"/>
                <a:gd name="T11" fmla="*/ 11796480 60000 65536"/>
                <a:gd name="T12" fmla="*/ 0 w 2858013"/>
                <a:gd name="T13" fmla="*/ 0 h 6866467"/>
                <a:gd name="T14" fmla="*/ 2858013 w 2858013"/>
                <a:gd name="T15" fmla="*/ 6866467 h 6866467"/>
              </a:gdLst>
              <a:ahLst/>
              <a:cxnLst>
                <a:cxn ang="T8">
                  <a:pos x="T0" y="T1"/>
                </a:cxn>
                <a:cxn ang="T9">
                  <a:pos x="T2" y="T3"/>
                </a:cxn>
                <a:cxn ang="T10">
                  <a:pos x="T4" y="T5"/>
                </a:cxn>
                <a:cxn ang="T11">
                  <a:pos x="T6" y="T7"/>
                </a:cxn>
              </a:cxnLst>
              <a:rect l="T12" t="T13" r="T14" b="T15"/>
              <a:pathLst>
                <a:path w="2858013" h="6866467">
                  <a:moveTo>
                    <a:pt x="0" y="0"/>
                  </a:moveTo>
                  <a:lnTo>
                    <a:pt x="2858013" y="0"/>
                  </a:lnTo>
                  <a:lnTo>
                    <a:pt x="2858013" y="6866467"/>
                  </a:lnTo>
                  <a:lnTo>
                    <a:pt x="2473942" y="6866467"/>
                  </a:lnTo>
                  <a:lnTo>
                    <a:pt x="0" y="0"/>
                  </a:lnTo>
                  <a:close/>
                </a:path>
              </a:pathLst>
            </a:custGeom>
            <a:solidFill>
              <a:srgbClr val="3F7819">
                <a:alpha val="70195"/>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1" name="Rectangle 28"/>
            <p:cNvSpPr>
              <a:spLocks/>
            </p:cNvSpPr>
            <p:nvPr/>
          </p:nvSpPr>
          <p:spPr bwMode="auto">
            <a:xfrm>
              <a:off x="10898733" y="-8467"/>
              <a:ext cx="1290090" cy="6866467"/>
            </a:xfrm>
            <a:custGeom>
              <a:avLst/>
              <a:gdLst>
                <a:gd name="T0" fmla="*/ 645043 w 1290094"/>
                <a:gd name="T1" fmla="*/ 0 h 6858000"/>
                <a:gd name="T2" fmla="*/ 1290086 w 1290094"/>
                <a:gd name="T3" fmla="*/ 3437473 h 6858000"/>
                <a:gd name="T4" fmla="*/ 645043 w 1290094"/>
                <a:gd name="T5" fmla="*/ 6874944 h 6858000"/>
                <a:gd name="T6" fmla="*/ 0 w 1290094"/>
                <a:gd name="T7" fmla="*/ 3437473 h 6858000"/>
                <a:gd name="T8" fmla="*/ 17694720 60000 65536"/>
                <a:gd name="T9" fmla="*/ 0 60000 65536"/>
                <a:gd name="T10" fmla="*/ 5898240 60000 65536"/>
                <a:gd name="T11" fmla="*/ 11796480 60000 65536"/>
                <a:gd name="T12" fmla="*/ 0 w 1290094"/>
                <a:gd name="T13" fmla="*/ 0 h 6858000"/>
                <a:gd name="T14" fmla="*/ 1290094 w 1290094"/>
                <a:gd name="T15" fmla="*/ 6858000 h 6858000"/>
              </a:gdLst>
              <a:ahLst/>
              <a:cxnLst>
                <a:cxn ang="T8">
                  <a:pos x="T0" y="T1"/>
                </a:cxn>
                <a:cxn ang="T9">
                  <a:pos x="T2" y="T3"/>
                </a:cxn>
                <a:cxn ang="T10">
                  <a:pos x="T4" y="T5"/>
                </a:cxn>
                <a:cxn ang="T11">
                  <a:pos x="T6" y="T7"/>
                </a:cxn>
              </a:cxnLst>
              <a:rect l="T12" t="T13" r="T14" b="T15"/>
              <a:pathLst>
                <a:path w="1290094" h="6858000">
                  <a:moveTo>
                    <a:pt x="1019735" y="0"/>
                  </a:moveTo>
                  <a:lnTo>
                    <a:pt x="1290094" y="0"/>
                  </a:lnTo>
                  <a:lnTo>
                    <a:pt x="1290094" y="6858000"/>
                  </a:lnTo>
                  <a:lnTo>
                    <a:pt x="0" y="6858000"/>
                  </a:lnTo>
                  <a:lnTo>
                    <a:pt x="1019735" y="0"/>
                  </a:lnTo>
                  <a:close/>
                </a:path>
              </a:pathLst>
            </a:custGeom>
            <a:solidFill>
              <a:srgbClr val="C0E474">
                <a:alpha val="70195"/>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2" name="Rectangle 29"/>
            <p:cNvSpPr>
              <a:spLocks/>
            </p:cNvSpPr>
            <p:nvPr/>
          </p:nvSpPr>
          <p:spPr bwMode="auto">
            <a:xfrm>
              <a:off x="10938994" y="-8467"/>
              <a:ext cx="1249829" cy="6866467"/>
            </a:xfrm>
            <a:custGeom>
              <a:avLst/>
              <a:gdLst>
                <a:gd name="T0" fmla="*/ 624917 w 1249825"/>
                <a:gd name="T1" fmla="*/ 0 h 6858000"/>
                <a:gd name="T2" fmla="*/ 1249833 w 1249825"/>
                <a:gd name="T3" fmla="*/ 3437473 h 6858000"/>
                <a:gd name="T4" fmla="*/ 624917 w 1249825"/>
                <a:gd name="T5" fmla="*/ 6874944 h 6858000"/>
                <a:gd name="T6" fmla="*/ 0 w 1249825"/>
                <a:gd name="T7" fmla="*/ 3437473 h 6858000"/>
                <a:gd name="T8" fmla="*/ 17694720 60000 65536"/>
                <a:gd name="T9" fmla="*/ 0 60000 65536"/>
                <a:gd name="T10" fmla="*/ 5898240 60000 65536"/>
                <a:gd name="T11" fmla="*/ 11796480 60000 65536"/>
                <a:gd name="T12" fmla="*/ 0 w 1249825"/>
                <a:gd name="T13" fmla="*/ 0 h 6858000"/>
                <a:gd name="T14" fmla="*/ 1249825 w 1249825"/>
                <a:gd name="T15" fmla="*/ 6858000 h 6858000"/>
              </a:gdLst>
              <a:ahLst/>
              <a:cxnLst>
                <a:cxn ang="T8">
                  <a:pos x="T0" y="T1"/>
                </a:cxn>
                <a:cxn ang="T9">
                  <a:pos x="T2" y="T3"/>
                </a:cxn>
                <a:cxn ang="T10">
                  <a:pos x="T4" y="T5"/>
                </a:cxn>
                <a:cxn ang="T11">
                  <a:pos x="T6" y="T7"/>
                </a:cxn>
              </a:cxnLst>
              <a:rect l="T12" t="T13" r="T14" b="T15"/>
              <a:pathLst>
                <a:path w="1249825" h="6858000">
                  <a:moveTo>
                    <a:pt x="0" y="0"/>
                  </a:moveTo>
                  <a:lnTo>
                    <a:pt x="1249825" y="0"/>
                  </a:lnTo>
                  <a:lnTo>
                    <a:pt x="1249825" y="6858000"/>
                  </a:lnTo>
                  <a:lnTo>
                    <a:pt x="1109382" y="6858000"/>
                  </a:lnTo>
                  <a:lnTo>
                    <a:pt x="0" y="0"/>
                  </a:lnTo>
                  <a:close/>
                </a:path>
              </a:pathLst>
            </a:custGeom>
            <a:solidFill>
              <a:srgbClr val="90C226">
                <a:alpha val="65097"/>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5" name="Isosceles Triangle 30"/>
            <p:cNvSpPr>
              <a:spLocks/>
            </p:cNvSpPr>
            <p:nvPr/>
          </p:nvSpPr>
          <p:spPr bwMode="auto">
            <a:xfrm>
              <a:off x="10371664" y="3589870"/>
              <a:ext cx="1817159" cy="3268129"/>
            </a:xfrm>
            <a:custGeom>
              <a:avLst/>
              <a:gdLst>
                <a:gd name="T0" fmla="*/ 908580 w 1817159"/>
                <a:gd name="T1" fmla="*/ 0 h 3268129"/>
                <a:gd name="T2" fmla="*/ 1817159 w 1817159"/>
                <a:gd name="T3" fmla="*/ 1634065 h 3268129"/>
                <a:gd name="T4" fmla="*/ 908580 w 1817159"/>
                <a:gd name="T5" fmla="*/ 3268129 h 3268129"/>
                <a:gd name="T6" fmla="*/ 0 w 1817159"/>
                <a:gd name="T7" fmla="*/ 1634065 h 3268129"/>
                <a:gd name="T8" fmla="*/ 1817159 w 1817159"/>
                <a:gd name="T9" fmla="*/ 0 h 3268129"/>
                <a:gd name="T10" fmla="*/ 908579 w 1817159"/>
                <a:gd name="T11" fmla="*/ 1634064 h 3268129"/>
                <a:gd name="T12" fmla="*/ 0 w 1817159"/>
                <a:gd name="T13" fmla="*/ 3268129 h 3268129"/>
                <a:gd name="T14" fmla="*/ 1817159 w 1817159"/>
                <a:gd name="T15" fmla="*/ 3268129 h 3268129"/>
                <a:gd name="T16" fmla="*/ 1817159 w 1817159"/>
                <a:gd name="T17" fmla="*/ 3268129 h 3268129"/>
                <a:gd name="T18" fmla="*/ 1817159 w 1817159"/>
                <a:gd name="T19" fmla="*/ 1634064 h 3268129"/>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908579 w 1817159"/>
                <a:gd name="T31" fmla="*/ 1634064 h 3268129"/>
                <a:gd name="T32" fmla="*/ 1817159 w 1817159"/>
                <a:gd name="T33" fmla="*/ 3268129 h 3268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7159" h="3268129">
                  <a:moveTo>
                    <a:pt x="0" y="3268129"/>
                  </a:moveTo>
                  <a:lnTo>
                    <a:pt x="1817159" y="0"/>
                  </a:lnTo>
                  <a:lnTo>
                    <a:pt x="1817159" y="3268129"/>
                  </a:lnTo>
                  <a:lnTo>
                    <a:pt x="0" y="3268129"/>
                  </a:lnTo>
                  <a:close/>
                </a:path>
              </a:pathLst>
            </a:custGeom>
            <a:solidFill>
              <a:srgbClr val="90C226">
                <a:alpha val="79999"/>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6" name="Isosceles Triangle 18"/>
            <p:cNvSpPr>
              <a:spLocks/>
            </p:cNvSpPr>
            <p:nvPr/>
          </p:nvSpPr>
          <p:spPr bwMode="auto">
            <a:xfrm rot="10799991">
              <a:off x="-74" y="0"/>
              <a:ext cx="842592" cy="5666152"/>
            </a:xfrm>
            <a:custGeom>
              <a:avLst/>
              <a:gdLst>
                <a:gd name="T0" fmla="*/ 421296 w 842592"/>
                <a:gd name="T1" fmla="*/ 0 h 5666152"/>
                <a:gd name="T2" fmla="*/ 842592 w 842592"/>
                <a:gd name="T3" fmla="*/ 2833076 h 5666152"/>
                <a:gd name="T4" fmla="*/ 421296 w 842592"/>
                <a:gd name="T5" fmla="*/ 5666152 h 5666152"/>
                <a:gd name="T6" fmla="*/ 0 w 842592"/>
                <a:gd name="T7" fmla="*/ 2833076 h 5666152"/>
                <a:gd name="T8" fmla="*/ 842592 w 842592"/>
                <a:gd name="T9" fmla="*/ 0 h 5666152"/>
                <a:gd name="T10" fmla="*/ 421296 w 842592"/>
                <a:gd name="T11" fmla="*/ 2833076 h 5666152"/>
                <a:gd name="T12" fmla="*/ 0 w 842592"/>
                <a:gd name="T13" fmla="*/ 5666152 h 5666152"/>
                <a:gd name="T14" fmla="*/ 842592 w 842592"/>
                <a:gd name="T15" fmla="*/ 5666152 h 5666152"/>
                <a:gd name="T16" fmla="*/ 842592 w 842592"/>
                <a:gd name="T17" fmla="*/ 5666152 h 5666152"/>
                <a:gd name="T18" fmla="*/ 842592 w 842592"/>
                <a:gd name="T19" fmla="*/ 2833076 h 5666152"/>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421296 w 842592"/>
                <a:gd name="T31" fmla="*/ 2833076 h 5666152"/>
                <a:gd name="T32" fmla="*/ 842592 w 842592"/>
                <a:gd name="T33" fmla="*/ 5666152 h 5666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592" h="5666152">
                  <a:moveTo>
                    <a:pt x="0" y="5666152"/>
                  </a:moveTo>
                  <a:lnTo>
                    <a:pt x="842592" y="0"/>
                  </a:lnTo>
                  <a:lnTo>
                    <a:pt x="842592" y="5666152"/>
                  </a:lnTo>
                  <a:lnTo>
                    <a:pt x="0" y="5666152"/>
                  </a:lnTo>
                  <a:close/>
                </a:path>
              </a:pathLst>
            </a:custGeom>
            <a:solidFill>
              <a:srgbClr val="90C226">
                <a:alpha val="85097"/>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grpSp>
      <p:sp>
        <p:nvSpPr>
          <p:cNvPr id="13" name="Title 1"/>
          <p:cNvSpPr txBox="1">
            <a:spLocks noGrp="1"/>
          </p:cNvSpPr>
          <p:nvPr>
            <p:ph type="ctrTitle"/>
          </p:nvPr>
        </p:nvSpPr>
        <p:spPr>
          <a:xfrm>
            <a:off x="1507068" y="2404533"/>
            <a:ext cx="7766931" cy="1646304"/>
          </a:xfrm>
        </p:spPr>
        <p:txBody>
          <a:bodyPr anchor="b"/>
          <a:lstStyle>
            <a:lvl1pPr algn="r">
              <a:defRPr sz="5400"/>
            </a:lvl1pPr>
          </a:lstStyle>
          <a:p>
            <a:pPr lvl="0"/>
            <a:r>
              <a:rPr lang="en-US" smtClean="0"/>
              <a:t>Click to edit Master title style</a:t>
            </a:r>
            <a:endParaRPr lang="en-US"/>
          </a:p>
        </p:txBody>
      </p:sp>
      <p:sp>
        <p:nvSpPr>
          <p:cNvPr id="14" name="Subtitle 2"/>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en-US" smtClean="0"/>
              <a:t>Click to edit Master subtitle style</a:t>
            </a:r>
            <a:endParaRPr lang="en-US"/>
          </a:p>
        </p:txBody>
      </p:sp>
      <p:sp>
        <p:nvSpPr>
          <p:cNvPr id="17" name="Date Placeholder 3"/>
          <p:cNvSpPr txBox="1">
            <a:spLocks noGrp="1"/>
          </p:cNvSpPr>
          <p:nvPr>
            <p:ph type="dt" sz="half" idx="10"/>
          </p:nvPr>
        </p:nvSpPr>
        <p:spPr/>
        <p:txBody>
          <a:bodyPr/>
          <a:lstStyle>
            <a:lvl1pPr>
              <a:defRPr/>
            </a:lvl1pPr>
          </a:lstStyle>
          <a:p>
            <a:pPr>
              <a:defRPr/>
            </a:pPr>
            <a:fld id="{9E149F42-CDDE-4CD9-BE16-E647CA47509F}" type="datetime1">
              <a:rPr lang="en-US"/>
              <a:pPr>
                <a:defRPr/>
              </a:pPr>
              <a:t>5/10/2016</a:t>
            </a:fld>
            <a:endParaRPr/>
          </a:p>
        </p:txBody>
      </p:sp>
      <p:sp>
        <p:nvSpPr>
          <p:cNvPr id="18" name="Footer Placeholder 4"/>
          <p:cNvSpPr txBox="1">
            <a:spLocks noGrp="1"/>
          </p:cNvSpPr>
          <p:nvPr>
            <p:ph type="ftr" sz="quarter" idx="11"/>
          </p:nvPr>
        </p:nvSpPr>
        <p:spPr/>
        <p:txBody>
          <a:bodyPr/>
          <a:lstStyle>
            <a:lvl1pPr>
              <a:defRPr/>
            </a:lvl1pPr>
          </a:lstStyle>
          <a:p>
            <a:pPr>
              <a:defRPr/>
            </a:pPr>
            <a:endParaRPr/>
          </a:p>
        </p:txBody>
      </p:sp>
      <p:sp>
        <p:nvSpPr>
          <p:cNvPr id="19" name="Slide Number Placeholder 5"/>
          <p:cNvSpPr txBox="1">
            <a:spLocks noGrp="1"/>
          </p:cNvSpPr>
          <p:nvPr>
            <p:ph type="sldNum" sz="quarter" idx="12"/>
          </p:nvPr>
        </p:nvSpPr>
        <p:spPr/>
        <p:txBody>
          <a:bodyPr/>
          <a:lstStyle>
            <a:lvl1pPr>
              <a:defRPr/>
            </a:lvl1pPr>
          </a:lstStyle>
          <a:p>
            <a:pPr>
              <a:defRPr/>
            </a:pPr>
            <a:fld id="{C0671F42-09D4-415F-9942-9619E3A130EF}" type="slidenum">
              <a:rPr/>
              <a:pPr>
                <a:defRPr/>
              </a:pPr>
              <a:t>‹#›</a:t>
            </a:fld>
            <a:endParaRPr/>
          </a:p>
        </p:txBody>
      </p:sp>
    </p:spTree>
    <p:extLst>
      <p:ext uri="{BB962C8B-B14F-4D97-AF65-F5344CB8AC3E}">
        <p14:creationId xmlns:p14="http://schemas.microsoft.com/office/powerpoint/2010/main" val="2248180618"/>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609603"/>
            <a:ext cx="8596667" cy="3403597"/>
          </a:xfrm>
        </p:spPr>
        <p:txBody>
          <a:bodyPr anchor="ctr"/>
          <a:lstStyle>
            <a:lvl1pPr>
              <a:defRPr sz="4400"/>
            </a:lvl1pPr>
          </a:lstStyle>
          <a:p>
            <a:pPr lvl="0"/>
            <a:r>
              <a:rPr lang="en-US" smtClean="0"/>
              <a:t>Click to edit Master title style</a:t>
            </a:r>
            <a:endParaRPr lang="en-US"/>
          </a:p>
        </p:txBody>
      </p:sp>
      <p:sp>
        <p:nvSpPr>
          <p:cNvPr id="3"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en-US" smtClean="0"/>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92329D28-0530-4B60-A3BE-8F61598C017B}" type="datetime1">
              <a:rPr lang="en-US"/>
              <a:pPr>
                <a:defRPr/>
              </a:pPr>
              <a:t>5/10/2016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F6EAFC4-EB12-4608-B314-8269E7D82377}" type="slidenum">
              <a:rPr/>
              <a:pPr>
                <a:defRPr/>
              </a:pPr>
              <a:t>‹#›</a:t>
            </a:fld>
            <a:endParaRPr/>
          </a:p>
        </p:txBody>
      </p:sp>
    </p:spTree>
    <p:extLst>
      <p:ext uri="{BB962C8B-B14F-4D97-AF65-F5344CB8AC3E}">
        <p14:creationId xmlns:p14="http://schemas.microsoft.com/office/powerpoint/2010/main" val="55217957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E" altLang="en-US" sz="8000" smtClean="0">
                <a:solidFill>
                  <a:srgbClr val="C0E474"/>
                </a:solidFill>
                <a:latin typeface="Arial" panose="020B0604020202020204" pitchFamily="34" charset="0"/>
              </a:rPr>
              <a:t>“</a:t>
            </a:r>
          </a:p>
        </p:txBody>
      </p:sp>
      <p:sp>
        <p:nvSpPr>
          <p:cNvPr id="6" name="TextBox 21"/>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E" altLang="en-US" sz="8000" smtClean="0">
                <a:solidFill>
                  <a:srgbClr val="C0E474"/>
                </a:solidFill>
                <a:latin typeface="Arial" panose="020B0604020202020204" pitchFamily="34" charset="0"/>
              </a:rPr>
              <a:t>”</a:t>
            </a:r>
            <a:endParaRPr lang="en-IE" altLang="en-US" smtClean="0">
              <a:solidFill>
                <a:srgbClr val="C0E474"/>
              </a:solidFill>
              <a:latin typeface="Arial" panose="020B0604020202020204" pitchFamily="34" charset="0"/>
            </a:endParaRPr>
          </a:p>
        </p:txBody>
      </p:sp>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en-US" smtClean="0"/>
              <a:t>Click to edit Master title style</a:t>
            </a:r>
            <a:endParaRPr lang="en-US"/>
          </a:p>
        </p:txBody>
      </p:sp>
      <p:sp>
        <p:nvSpPr>
          <p:cNvPr id="3" name="Text Placeholder 9"/>
          <p:cNvSpPr txBox="1">
            <a:spLocks noGrp="1"/>
          </p:cNvSpPr>
          <p:nvPr>
            <p:ph type="body" idx="4294967295"/>
          </p:nvPr>
        </p:nvSpPr>
        <p:spPr>
          <a:xfrm>
            <a:off x="1366141" y="3632197"/>
            <a:ext cx="7224528" cy="381003"/>
          </a:xfrm>
        </p:spPr>
        <p:txBody>
          <a:bodyPr anchor="ctr"/>
          <a:lstStyle>
            <a:lvl1pPr marL="0" indent="0">
              <a:buNone/>
              <a:defRPr sz="1600">
                <a:solidFill>
                  <a:srgbClr val="7F7F7F"/>
                </a:solidFill>
              </a:defRPr>
            </a:lvl1pPr>
          </a:lstStyle>
          <a:p>
            <a:pPr lvl="0"/>
            <a:r>
              <a:rPr lang="en-US" smtClean="0"/>
              <a:t>Click to edit Master text styles</a:t>
            </a:r>
          </a:p>
        </p:txBody>
      </p:sp>
      <p:sp>
        <p:nvSpPr>
          <p:cNvPr id="4" name="Text Placeholder 2"/>
          <p:cNvSpPr txBox="1">
            <a:spLocks noGrp="1"/>
          </p:cNvSpPr>
          <p:nvPr>
            <p:ph type="body" idx="4294967295"/>
          </p:nvPr>
        </p:nvSpPr>
        <p:spPr>
          <a:xfrm>
            <a:off x="677332" y="4470401"/>
            <a:ext cx="8596667" cy="1570957"/>
          </a:xfrm>
        </p:spPr>
        <p:txBody>
          <a:bodyPr anchor="ctr"/>
          <a:lstStyle>
            <a:lvl1pPr marL="0" indent="0">
              <a:buNone/>
              <a:defRPr/>
            </a:lvl1pPr>
          </a:lstStyle>
          <a:p>
            <a:pPr lvl="0"/>
            <a:r>
              <a:rPr lang="en-US" smtClean="0"/>
              <a:t>Click to edit Master text styles</a:t>
            </a:r>
          </a:p>
        </p:txBody>
      </p:sp>
      <p:sp>
        <p:nvSpPr>
          <p:cNvPr id="7" name="Date Placeholder 3"/>
          <p:cNvSpPr txBox="1">
            <a:spLocks noGrp="1"/>
          </p:cNvSpPr>
          <p:nvPr>
            <p:ph type="dt" sz="half" idx="10"/>
          </p:nvPr>
        </p:nvSpPr>
        <p:spPr/>
        <p:txBody>
          <a:bodyPr/>
          <a:lstStyle>
            <a:lvl1pPr>
              <a:defRPr/>
            </a:lvl1pPr>
          </a:lstStyle>
          <a:p>
            <a:pPr>
              <a:defRPr/>
            </a:pPr>
            <a:fld id="{71CCFF0A-3A2D-42CA-B536-71ADAE3F5993}" type="datetime1">
              <a:rPr lang="en-US"/>
              <a:pPr>
                <a:defRPr/>
              </a:pPr>
              <a:t>5/10/2016</a:t>
            </a:fld>
            <a:endParaRPr/>
          </a:p>
        </p:txBody>
      </p:sp>
      <p:sp>
        <p:nvSpPr>
          <p:cNvPr id="8" name="Footer Placeholder 4"/>
          <p:cNvSpPr txBox="1">
            <a:spLocks noGrp="1"/>
          </p:cNvSpPr>
          <p:nvPr>
            <p:ph type="ftr" sz="quarter" idx="11"/>
          </p:nvPr>
        </p:nvSpPr>
        <p:spPr/>
        <p:txBody>
          <a:bodyPr/>
          <a:lstStyle>
            <a:lvl1pPr>
              <a:defRPr/>
            </a:lvl1pPr>
          </a:lstStyle>
          <a:p>
            <a:pPr>
              <a:defRPr/>
            </a:pPr>
            <a:endParaRPr/>
          </a:p>
        </p:txBody>
      </p:sp>
      <p:sp>
        <p:nvSpPr>
          <p:cNvPr id="9" name="Slide Number Placeholder 5"/>
          <p:cNvSpPr txBox="1">
            <a:spLocks noGrp="1"/>
          </p:cNvSpPr>
          <p:nvPr>
            <p:ph type="sldNum" sz="quarter" idx="12"/>
          </p:nvPr>
        </p:nvSpPr>
        <p:spPr/>
        <p:txBody>
          <a:bodyPr/>
          <a:lstStyle>
            <a:lvl1pPr>
              <a:defRPr/>
            </a:lvl1pPr>
          </a:lstStyle>
          <a:p>
            <a:pPr>
              <a:defRPr/>
            </a:pPr>
            <a:fld id="{161EE157-F87C-48BC-A037-6320A3E9DF26}" type="slidenum">
              <a:rPr/>
              <a:pPr>
                <a:defRPr/>
              </a:pPr>
              <a:t>‹#›</a:t>
            </a:fld>
            <a:endParaRPr/>
          </a:p>
        </p:txBody>
      </p:sp>
    </p:spTree>
    <p:extLst>
      <p:ext uri="{BB962C8B-B14F-4D97-AF65-F5344CB8AC3E}">
        <p14:creationId xmlns:p14="http://schemas.microsoft.com/office/powerpoint/2010/main" val="378377117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931990"/>
            <a:ext cx="8596667" cy="2595460"/>
          </a:xfrm>
        </p:spPr>
        <p:txBody>
          <a:bodyPr anchor="b"/>
          <a:lstStyle>
            <a:lvl1pPr>
              <a:defRPr sz="4400"/>
            </a:lvl1pPr>
          </a:lstStyle>
          <a:p>
            <a:pPr lvl="0"/>
            <a:r>
              <a:rPr lang="en-US" smtClean="0"/>
              <a:t>Click to edit Master title style</a:t>
            </a:r>
            <a:endParaRPr lang="en-US"/>
          </a:p>
        </p:txBody>
      </p:sp>
      <p:sp>
        <p:nvSpPr>
          <p:cNvPr id="3" name="Text Placeholder 2"/>
          <p:cNvSpPr txBox="1">
            <a:spLocks noGrp="1"/>
          </p:cNvSpPr>
          <p:nvPr>
            <p:ph type="body" idx="4294967295"/>
          </p:nvPr>
        </p:nvSpPr>
        <p:spPr>
          <a:xfrm>
            <a:off x="677332" y="4527450"/>
            <a:ext cx="8596667" cy="1513917"/>
          </a:xfrm>
        </p:spPr>
        <p:txBody>
          <a:bodyPr/>
          <a:lstStyle>
            <a:lvl1pPr marL="0" indent="0">
              <a:buNone/>
              <a:defRPr/>
            </a:lvl1pPr>
          </a:lstStyle>
          <a:p>
            <a:pPr lvl="0"/>
            <a:r>
              <a:rPr lang="en-US" smtClean="0"/>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38BAE189-9123-4D10-991C-AC6D3E6886E3}" type="datetime1">
              <a:rPr lang="en-US"/>
              <a:pPr>
                <a:defRPr/>
              </a:pPr>
              <a:t>5/10/2016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9F31F68-8E12-45A0-A31E-8E9CF5318F9B}" type="slidenum">
              <a:rPr/>
              <a:pPr>
                <a:defRPr/>
              </a:pPr>
              <a:t>‹#›</a:t>
            </a:fld>
            <a:endParaRPr/>
          </a:p>
        </p:txBody>
      </p:sp>
    </p:spTree>
    <p:extLst>
      <p:ext uri="{BB962C8B-B14F-4D97-AF65-F5344CB8AC3E}">
        <p14:creationId xmlns:p14="http://schemas.microsoft.com/office/powerpoint/2010/main" val="1125622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E" altLang="en-US" sz="8000" smtClean="0">
                <a:solidFill>
                  <a:srgbClr val="C0E474"/>
                </a:solidFill>
                <a:latin typeface="Arial" panose="020B0604020202020204" pitchFamily="34" charset="0"/>
              </a:rPr>
              <a:t>“</a:t>
            </a:r>
          </a:p>
        </p:txBody>
      </p:sp>
      <p:sp>
        <p:nvSpPr>
          <p:cNvPr id="6" name="TextBox 24"/>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E" altLang="en-US" sz="8000" smtClean="0">
                <a:solidFill>
                  <a:srgbClr val="C0E474"/>
                </a:solidFill>
                <a:latin typeface="Arial" panose="020B0604020202020204" pitchFamily="34" charset="0"/>
              </a:rPr>
              <a:t>”</a:t>
            </a:r>
          </a:p>
        </p:txBody>
      </p:sp>
      <p:sp>
        <p:nvSpPr>
          <p:cNvPr id="2" name="Title 1"/>
          <p:cNvSpPr txBox="1">
            <a:spLocks noGrp="1"/>
          </p:cNvSpPr>
          <p:nvPr>
            <p:ph type="title"/>
          </p:nvPr>
        </p:nvSpPr>
        <p:spPr>
          <a:xfrm>
            <a:off x="931334" y="609603"/>
            <a:ext cx="8094131" cy="3022604"/>
          </a:xfrm>
        </p:spPr>
        <p:txBody>
          <a:bodyPr anchor="ctr"/>
          <a:lstStyle>
            <a:lvl1pPr>
              <a:defRPr sz="4400"/>
            </a:lvl1pPr>
          </a:lstStyle>
          <a:p>
            <a:pPr lvl="0"/>
            <a:r>
              <a:rPr lang="en-US" smtClean="0"/>
              <a:t>Click to edit Master title style</a:t>
            </a:r>
            <a:endParaRPr lang="en-US"/>
          </a:p>
        </p:txBody>
      </p:sp>
      <p:sp>
        <p:nvSpPr>
          <p:cNvPr id="3" name="Text Placeholder 9"/>
          <p:cNvSpPr txBox="1">
            <a:spLocks noGrp="1"/>
          </p:cNvSpPr>
          <p:nvPr>
            <p:ph type="body" idx="4294967295"/>
          </p:nvPr>
        </p:nvSpPr>
        <p:spPr>
          <a:xfrm>
            <a:off x="677332" y="4013201"/>
            <a:ext cx="8596667" cy="514249"/>
          </a:xfrm>
        </p:spPr>
        <p:txBody>
          <a:bodyPr anchor="b"/>
          <a:lstStyle>
            <a:lvl1pPr marL="0" indent="0">
              <a:buNone/>
              <a:defRPr sz="2400"/>
            </a:lvl1pPr>
          </a:lstStyle>
          <a:p>
            <a:pPr lvl="0"/>
            <a:r>
              <a:rPr lang="en-US" smtClean="0"/>
              <a:t>Click to edit Master text styles</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en-US" smtClean="0"/>
              <a:t>Click to edit Master text styles</a:t>
            </a:r>
          </a:p>
        </p:txBody>
      </p:sp>
      <p:sp>
        <p:nvSpPr>
          <p:cNvPr id="7" name="Date Placeholder 3"/>
          <p:cNvSpPr txBox="1">
            <a:spLocks noGrp="1"/>
          </p:cNvSpPr>
          <p:nvPr>
            <p:ph type="dt" sz="half" idx="10"/>
          </p:nvPr>
        </p:nvSpPr>
        <p:spPr/>
        <p:txBody>
          <a:bodyPr/>
          <a:lstStyle>
            <a:lvl1pPr>
              <a:defRPr/>
            </a:lvl1pPr>
          </a:lstStyle>
          <a:p>
            <a:pPr>
              <a:defRPr/>
            </a:pPr>
            <a:fld id="{3BB235B4-9F70-4E15-8657-8693C198456C}" type="datetime1">
              <a:rPr lang="en-US"/>
              <a:pPr>
                <a:defRPr/>
              </a:pPr>
              <a:t>5/10/2016</a:t>
            </a:fld>
            <a:endParaRPr/>
          </a:p>
        </p:txBody>
      </p:sp>
      <p:sp>
        <p:nvSpPr>
          <p:cNvPr id="8" name="Footer Placeholder 4"/>
          <p:cNvSpPr txBox="1">
            <a:spLocks noGrp="1"/>
          </p:cNvSpPr>
          <p:nvPr>
            <p:ph type="ftr" sz="quarter" idx="11"/>
          </p:nvPr>
        </p:nvSpPr>
        <p:spPr/>
        <p:txBody>
          <a:bodyPr/>
          <a:lstStyle>
            <a:lvl1pPr>
              <a:defRPr/>
            </a:lvl1pPr>
          </a:lstStyle>
          <a:p>
            <a:pPr>
              <a:defRPr/>
            </a:pPr>
            <a:endParaRPr/>
          </a:p>
        </p:txBody>
      </p:sp>
      <p:sp>
        <p:nvSpPr>
          <p:cNvPr id="9" name="Slide Number Placeholder 5"/>
          <p:cNvSpPr txBox="1">
            <a:spLocks noGrp="1"/>
          </p:cNvSpPr>
          <p:nvPr>
            <p:ph type="sldNum" sz="quarter" idx="12"/>
          </p:nvPr>
        </p:nvSpPr>
        <p:spPr/>
        <p:txBody>
          <a:bodyPr/>
          <a:lstStyle>
            <a:lvl1pPr>
              <a:defRPr/>
            </a:lvl1pPr>
          </a:lstStyle>
          <a:p>
            <a:pPr>
              <a:defRPr/>
            </a:pPr>
            <a:fld id="{C2DD1897-941D-4182-B0B1-15DA6AB591FC}" type="slidenum">
              <a:rPr/>
              <a:pPr>
                <a:defRPr/>
              </a:pPr>
              <a:t>‹#›</a:t>
            </a:fld>
            <a:endParaRPr/>
          </a:p>
        </p:txBody>
      </p:sp>
    </p:spTree>
    <p:extLst>
      <p:ext uri="{BB962C8B-B14F-4D97-AF65-F5344CB8AC3E}">
        <p14:creationId xmlns:p14="http://schemas.microsoft.com/office/powerpoint/2010/main" val="120744433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8588200" cy="3022604"/>
          </a:xfrm>
        </p:spPr>
        <p:txBody>
          <a:bodyPr anchor="ctr"/>
          <a:lstStyle>
            <a:lvl1pPr>
              <a:defRPr sz="4400"/>
            </a:lvl1pPr>
          </a:lstStyle>
          <a:p>
            <a:pPr lvl="0"/>
            <a:r>
              <a:rPr lang="en-US" smtClean="0"/>
              <a:t>Click to edit Master title style</a:t>
            </a:r>
            <a:endParaRPr lang="en-US"/>
          </a:p>
        </p:txBody>
      </p:sp>
      <p:sp>
        <p:nvSpPr>
          <p:cNvPr id="3" name="Text Placeholder 9"/>
          <p:cNvSpPr txBox="1">
            <a:spLocks noGrp="1"/>
          </p:cNvSpPr>
          <p:nvPr>
            <p:ph type="body" idx="4294967295"/>
          </p:nvPr>
        </p:nvSpPr>
        <p:spPr>
          <a:xfrm>
            <a:off x="677332" y="4013201"/>
            <a:ext cx="8596667" cy="514249"/>
          </a:xfrm>
        </p:spPr>
        <p:txBody>
          <a:bodyPr anchor="b"/>
          <a:lstStyle>
            <a:lvl1pPr marL="0" indent="0">
              <a:buNone/>
              <a:defRPr sz="2400">
                <a:solidFill>
                  <a:srgbClr val="90C226"/>
                </a:solidFill>
              </a:defRPr>
            </a:lvl1pPr>
          </a:lstStyle>
          <a:p>
            <a:pPr lvl="0"/>
            <a:r>
              <a:rPr lang="en-US" smtClean="0"/>
              <a:t>Click to edit Master text styles</a:t>
            </a:r>
          </a:p>
        </p:txBody>
      </p:sp>
      <p:sp>
        <p:nvSpPr>
          <p:cNvPr id="4" name="Text Placeholder 2"/>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A6A67894-8A98-4A72-82FC-E4275F065ADF}" type="datetime1">
              <a:rPr lang="en-US"/>
              <a:pPr>
                <a:defRPr/>
              </a:pPr>
              <a:t>5/10/2016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02503960-5574-472A-A31E-65355E67D215}" type="slidenum">
              <a:rPr/>
              <a:pPr>
                <a:defRPr/>
              </a:pPr>
              <a:t>‹#›</a:t>
            </a:fld>
            <a:endParaRPr/>
          </a:p>
        </p:txBody>
      </p:sp>
    </p:spTree>
    <p:extLst>
      <p:ext uri="{BB962C8B-B14F-4D97-AF65-F5344CB8AC3E}">
        <p14:creationId xmlns:p14="http://schemas.microsoft.com/office/powerpoint/2010/main" val="180895026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fld id="{078A44DA-05CE-4CAD-9AFC-2387C1F68C22}" type="datetime1">
              <a:rPr lang="en-US"/>
              <a:pPr>
                <a:defRPr/>
              </a:pPr>
              <a:t>5/10/2016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F80CBB8-4D9D-4C6D-B8A4-BD2B1CC1B945}" type="slidenum">
              <a:rPr/>
              <a:pPr>
                <a:defRPr/>
              </a:pPr>
              <a:t>‹#›</a:t>
            </a:fld>
            <a:endParaRPr/>
          </a:p>
        </p:txBody>
      </p:sp>
    </p:spTree>
    <p:extLst>
      <p:ext uri="{BB962C8B-B14F-4D97-AF65-F5344CB8AC3E}">
        <p14:creationId xmlns:p14="http://schemas.microsoft.com/office/powerpoint/2010/main" val="324103196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967670" y="609603"/>
            <a:ext cx="1304739" cy="5251454"/>
          </a:xfrm>
        </p:spPr>
        <p:txBody>
          <a:bodyPr vert="eaVert" anchor="ct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fld id="{6A39BC83-E104-472D-92D4-5A5A2238A065}" type="datetime1">
              <a:rPr lang="en-US"/>
              <a:pPr>
                <a:defRPr/>
              </a:pPr>
              <a:t>5/10/2016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170B3F3E-C49D-4846-A4E4-6BF86C9C4473}" type="slidenum">
              <a:rPr/>
              <a:pPr>
                <a:defRPr/>
              </a:pPr>
              <a:t>‹#›</a:t>
            </a:fld>
            <a:endParaRPr/>
          </a:p>
        </p:txBody>
      </p:sp>
    </p:spTree>
    <p:extLst>
      <p:ext uri="{BB962C8B-B14F-4D97-AF65-F5344CB8AC3E}">
        <p14:creationId xmlns:p14="http://schemas.microsoft.com/office/powerpoint/2010/main" val="2475863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a:ln/>
        </p:spPr>
        <p:txBody>
          <a:bodyPr/>
          <a:lstStyle>
            <a:lvl1pPr>
              <a:defRPr/>
            </a:lvl1pPr>
          </a:lstStyle>
          <a:p>
            <a:pPr>
              <a:defRPr/>
            </a:pPr>
            <a:fld id="{1D670E3C-1B06-4EBD-B9FA-F245E3044407}" type="datetime1">
              <a:rPr lang="en-US"/>
              <a:pPr>
                <a:defRPr/>
              </a:pPr>
              <a:t>5/10/2016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183EB76A-E86E-467E-9AED-75EE33A61D47}" type="slidenum">
              <a:rPr/>
              <a:pPr>
                <a:defRPr/>
              </a:pPr>
              <a:t>‹#›</a:t>
            </a:fld>
            <a:endParaRPr/>
          </a:p>
        </p:txBody>
      </p:sp>
    </p:spTree>
    <p:extLst>
      <p:ext uri="{BB962C8B-B14F-4D97-AF65-F5344CB8AC3E}">
        <p14:creationId xmlns:p14="http://schemas.microsoft.com/office/powerpoint/2010/main" val="3449171374"/>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2700863"/>
            <a:ext cx="8596667" cy="1826578"/>
          </a:xfrm>
        </p:spPr>
        <p:txBody>
          <a:bodyPr anchor="b"/>
          <a:lstStyle>
            <a:lvl1pPr>
              <a:defRPr sz="4000"/>
            </a:lvl1pPr>
          </a:lstStyle>
          <a:p>
            <a:pPr lvl="0"/>
            <a:r>
              <a:rPr lang="en-US" smtClean="0"/>
              <a:t>Click to edit Master title style</a:t>
            </a:r>
            <a:endParaRPr lang="en-US"/>
          </a:p>
        </p:txBody>
      </p:sp>
      <p:sp>
        <p:nvSpPr>
          <p:cNvPr id="3" name="Text Placeholder 2"/>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en-US" smtClean="0"/>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745BCA89-49BE-45EE-900A-F7E0D6DA3263}" type="datetime1">
              <a:rPr lang="en-US"/>
              <a:pPr>
                <a:defRPr/>
              </a:pPr>
              <a:t>5/10/2016</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DCDC94E-013F-4B8E-9189-9C3AF2E04E69}" type="slidenum">
              <a:rPr/>
              <a:pPr>
                <a:defRPr/>
              </a:pPr>
              <a:t>‹#›</a:t>
            </a:fld>
            <a:endParaRPr/>
          </a:p>
        </p:txBody>
      </p:sp>
    </p:spTree>
    <p:extLst>
      <p:ext uri="{BB962C8B-B14F-4D97-AF65-F5344CB8AC3E}">
        <p14:creationId xmlns:p14="http://schemas.microsoft.com/office/powerpoint/2010/main" val="184257140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txBox="1">
            <a:spLocks noGrp="1"/>
          </p:cNvSpPr>
          <p:nvPr>
            <p:ph type="dt" sz="half" idx="10"/>
          </p:nvPr>
        </p:nvSpPr>
        <p:spPr>
          <a:ln/>
        </p:spPr>
        <p:txBody>
          <a:bodyPr/>
          <a:lstStyle>
            <a:lvl1pPr>
              <a:defRPr/>
            </a:lvl1pPr>
          </a:lstStyle>
          <a:p>
            <a:pPr>
              <a:defRPr/>
            </a:pPr>
            <a:fld id="{36BDE779-EC65-4290-91A2-0DB7DB96E911}" type="datetime1">
              <a:rPr lang="en-US"/>
              <a:pPr>
                <a:defRPr/>
              </a:pPr>
              <a:t>5/10/2016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04A1D62A-106F-4B0E-AC29-E1AC70CC41CA}" type="slidenum">
              <a:rPr/>
              <a:pPr>
                <a:defRPr/>
              </a:pPr>
              <a:t>‹#›</a:t>
            </a:fld>
            <a:endParaRPr/>
          </a:p>
        </p:txBody>
      </p:sp>
    </p:spTree>
    <p:extLst>
      <p:ext uri="{BB962C8B-B14F-4D97-AF65-F5344CB8AC3E}">
        <p14:creationId xmlns:p14="http://schemas.microsoft.com/office/powerpoint/2010/main" val="28202413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675741" y="2160983"/>
            <a:ext cx="4185620" cy="576264"/>
          </a:xfrm>
        </p:spPr>
        <p:txBody>
          <a:bodyPr anchor="b"/>
          <a:lstStyle>
            <a:lvl1pPr marL="0" indent="0">
              <a:buNone/>
              <a:defRPr sz="2400"/>
            </a:lvl1pPr>
          </a:lstStyle>
          <a:p>
            <a:pPr lvl="0"/>
            <a:r>
              <a:rPr lang="en-US" smtClean="0"/>
              <a:t>Click to edit Master text styles</a:t>
            </a:r>
          </a:p>
        </p:txBody>
      </p:sp>
      <p:sp>
        <p:nvSpPr>
          <p:cNvPr id="4" name="Content Placeholder 3"/>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txBox="1">
            <a:spLocks noGrp="1"/>
          </p:cNvSpPr>
          <p:nvPr>
            <p:ph type="body" idx="3"/>
          </p:nvPr>
        </p:nvSpPr>
        <p:spPr>
          <a:xfrm>
            <a:off x="5088379" y="2160983"/>
            <a:ext cx="4185620" cy="576264"/>
          </a:xfrm>
        </p:spPr>
        <p:txBody>
          <a:bodyPr anchor="b"/>
          <a:lstStyle>
            <a:lvl1pPr marL="0" indent="0">
              <a:buNone/>
              <a:defRPr sz="2400"/>
            </a:lvl1pPr>
          </a:lstStyle>
          <a:p>
            <a:pPr lvl="0"/>
            <a:r>
              <a:rPr lang="en-US" smtClean="0"/>
              <a:t>Click to edit Master text styles</a:t>
            </a:r>
          </a:p>
        </p:txBody>
      </p:sp>
      <p:sp>
        <p:nvSpPr>
          <p:cNvPr id="6" name="Content Placeholder 5"/>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noGrp="1"/>
          </p:cNvSpPr>
          <p:nvPr>
            <p:ph type="dt" sz="half" idx="10"/>
          </p:nvPr>
        </p:nvSpPr>
        <p:spPr>
          <a:ln/>
        </p:spPr>
        <p:txBody>
          <a:bodyPr/>
          <a:lstStyle>
            <a:lvl1pPr>
              <a:defRPr/>
            </a:lvl1pPr>
          </a:lstStyle>
          <a:p>
            <a:pPr>
              <a:defRPr/>
            </a:pPr>
            <a:fld id="{C397F265-9BCE-439D-9996-41283997D0E7}" type="datetime1">
              <a:rPr lang="en-US"/>
              <a:pPr>
                <a:defRPr/>
              </a:pPr>
              <a:t>5/10/2016</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865D8C6F-816A-4711-ADF9-1D7FBDEA436C}" type="slidenum">
              <a:rPr/>
              <a:pPr>
                <a:defRPr/>
              </a:pPr>
              <a:t>‹#›</a:t>
            </a:fld>
            <a:endParaRPr/>
          </a:p>
        </p:txBody>
      </p:sp>
    </p:spTree>
    <p:extLst>
      <p:ext uri="{BB962C8B-B14F-4D97-AF65-F5344CB8AC3E}">
        <p14:creationId xmlns:p14="http://schemas.microsoft.com/office/powerpoint/2010/main" val="329625822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3"/>
          <p:cNvSpPr txBox="1">
            <a:spLocks noGrp="1"/>
          </p:cNvSpPr>
          <p:nvPr>
            <p:ph type="dt" sz="half" idx="10"/>
          </p:nvPr>
        </p:nvSpPr>
        <p:spPr>
          <a:ln/>
        </p:spPr>
        <p:txBody>
          <a:bodyPr/>
          <a:lstStyle>
            <a:lvl1pPr>
              <a:defRPr/>
            </a:lvl1pPr>
          </a:lstStyle>
          <a:p>
            <a:pPr>
              <a:defRPr/>
            </a:pPr>
            <a:fld id="{68790C5B-CF12-4B79-AD32-14314F6DC377}" type="datetime1">
              <a:rPr lang="en-US"/>
              <a:pPr>
                <a:defRPr/>
              </a:pPr>
              <a:t>5/10/2016</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A692EB7A-2FC7-40AC-A61A-19D306289852}" type="slidenum">
              <a:rPr/>
              <a:pPr>
                <a:defRPr/>
              </a:pPr>
              <a:t>‹#›</a:t>
            </a:fld>
            <a:endParaRPr/>
          </a:p>
        </p:txBody>
      </p:sp>
    </p:spTree>
    <p:extLst>
      <p:ext uri="{BB962C8B-B14F-4D97-AF65-F5344CB8AC3E}">
        <p14:creationId xmlns:p14="http://schemas.microsoft.com/office/powerpoint/2010/main" val="42230702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454505DA-7C08-40A4-AAE2-C00ED15FF19B}" type="datetime1">
              <a:rPr lang="en-US"/>
              <a:pPr>
                <a:defRPr/>
              </a:pPr>
              <a:t>5/10/2016</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08F09D10-48D3-42E0-9B4A-F703739A4F87}" type="slidenum">
              <a:rPr/>
              <a:pPr>
                <a:defRPr/>
              </a:pPr>
              <a:t>‹#›</a:t>
            </a:fld>
            <a:endParaRPr/>
          </a:p>
        </p:txBody>
      </p:sp>
    </p:spTree>
    <p:extLst>
      <p:ext uri="{BB962C8B-B14F-4D97-AF65-F5344CB8AC3E}">
        <p14:creationId xmlns:p14="http://schemas.microsoft.com/office/powerpoint/2010/main" val="355096147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1498601"/>
            <a:ext cx="3854525" cy="1278468"/>
          </a:xfrm>
        </p:spPr>
        <p:txBody>
          <a:bodyPr anchor="b"/>
          <a:lstStyle>
            <a:lvl1pPr>
              <a:defRPr sz="2000"/>
            </a:lvl1pPr>
          </a:lstStyle>
          <a:p>
            <a:pPr lvl="0"/>
            <a:r>
              <a:rPr lang="en-US" smtClean="0"/>
              <a:t>Click to edit Master title style</a:t>
            </a:r>
            <a:endParaRPr lang="en-US"/>
          </a:p>
        </p:txBody>
      </p:sp>
      <p:sp>
        <p:nvSpPr>
          <p:cNvPr id="3" name="Content Placeholder 2"/>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noGrp="1"/>
          </p:cNvSpPr>
          <p:nvPr>
            <p:ph type="body" idx="2"/>
          </p:nvPr>
        </p:nvSpPr>
        <p:spPr>
          <a:xfrm>
            <a:off x="677332" y="2777069"/>
            <a:ext cx="3854525" cy="2584451"/>
          </a:xfrm>
        </p:spPr>
        <p:txBody>
          <a:bodyPr/>
          <a:lstStyle>
            <a:lvl1pPr marL="0" indent="0">
              <a:buNone/>
              <a:defRPr sz="1400"/>
            </a:lvl1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F23F4E0C-93DC-41D4-A409-9D3228DA5704}" type="datetime1">
              <a:rPr lang="en-US"/>
              <a:pPr>
                <a:defRPr/>
              </a:pPr>
              <a:t>5/10/2016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76924FA4-39C0-498B-AA72-B7BC01B41B00}" type="slidenum">
              <a:rPr/>
              <a:pPr>
                <a:defRPr/>
              </a:pPr>
              <a:t>‹#›</a:t>
            </a:fld>
            <a:endParaRPr/>
          </a:p>
        </p:txBody>
      </p:sp>
    </p:spTree>
    <p:extLst>
      <p:ext uri="{BB962C8B-B14F-4D97-AF65-F5344CB8AC3E}">
        <p14:creationId xmlns:p14="http://schemas.microsoft.com/office/powerpoint/2010/main" val="34065978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7332" y="4800600"/>
            <a:ext cx="8596667" cy="566735"/>
          </a:xfrm>
        </p:spPr>
        <p:txBody>
          <a:bodyPr anchor="b"/>
          <a:lstStyle>
            <a:lvl1pPr>
              <a:defRPr sz="2400"/>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677332" y="609603"/>
            <a:ext cx="8596667" cy="3845719"/>
          </a:xfrm>
        </p:spPr>
        <p:txBody>
          <a:bodyPr anchorCtr="1">
            <a:noAutofit/>
          </a:bodyPr>
          <a:lstStyle>
            <a:lvl1pPr marL="0" indent="0" algn="ctr">
              <a:buNone/>
              <a:defRPr sz="1600"/>
            </a:lvl1pPr>
          </a:lstStyle>
          <a:p>
            <a:pPr lvl="0"/>
            <a:r>
              <a:rPr lang="en-US" noProof="0" smtClean="0"/>
              <a:t>Click icon to add picture</a:t>
            </a:r>
          </a:p>
        </p:txBody>
      </p:sp>
      <p:sp>
        <p:nvSpPr>
          <p:cNvPr id="4" name="Text Placeholder 3"/>
          <p:cNvSpPr txBox="1">
            <a:spLocks noGrp="1"/>
          </p:cNvSpPr>
          <p:nvPr>
            <p:ph type="body" idx="2"/>
          </p:nvPr>
        </p:nvSpPr>
        <p:spPr>
          <a:xfrm>
            <a:off x="677332" y="5367335"/>
            <a:ext cx="8596667" cy="674022"/>
          </a:xfrm>
        </p:spPr>
        <p:txBody>
          <a:bodyPr/>
          <a:lstStyle>
            <a:lvl1pPr marL="0" indent="0">
              <a:buNone/>
              <a:defRPr sz="1200"/>
            </a:lvl1pPr>
          </a:lstStyle>
          <a:p>
            <a:pPr lvl="0"/>
            <a:r>
              <a:rPr lang="en-US" smtClean="0"/>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137B73AC-F52B-4CB2-BB79-9E127BAB35EF}" type="datetime1">
              <a:rPr lang="en-US"/>
              <a:pPr>
                <a:defRPr/>
              </a:pPr>
              <a:t>5/10/2016</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20DD7492-3224-4AC0-A7B5-09D68D61D59E}" type="slidenum">
              <a:rPr/>
              <a:pPr>
                <a:defRPr/>
              </a:pPr>
              <a:t>‹#›</a:t>
            </a:fld>
            <a:endParaRPr/>
          </a:p>
        </p:txBody>
      </p:sp>
    </p:spTree>
    <p:extLst>
      <p:ext uri="{BB962C8B-B14F-4D97-AF65-F5344CB8AC3E}">
        <p14:creationId xmlns:p14="http://schemas.microsoft.com/office/powerpoint/2010/main" val="411887048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5" cy="6866467"/>
          </a:xfrm>
        </p:grpSpPr>
        <p:cxnSp>
          <p:nvCxnSpPr>
            <p:cNvPr id="1032" name="Straight Connector 19"/>
            <p:cNvCxnSpPr>
              <a:cxnSpLocks noChangeShapeType="1"/>
            </p:cNvCxnSpPr>
            <p:nvPr/>
          </p:nvCxnSpPr>
          <p:spPr bwMode="auto">
            <a:xfrm>
              <a:off x="9371008" y="0"/>
              <a:ext cx="1219207" cy="6858000"/>
            </a:xfrm>
            <a:prstGeom prst="straightConnector1">
              <a:avLst/>
            </a:prstGeom>
            <a:noFill/>
            <a:ln w="9528">
              <a:solidFill>
                <a:srgbClr val="BFBFBF"/>
              </a:solidFill>
              <a:miter lim="800000"/>
              <a:headEnd/>
              <a:tailEnd/>
            </a:ln>
            <a:extLst>
              <a:ext uri="{909E8E84-426E-40DD-AFC4-6F175D3DCCD1}">
                <a14:hiddenFill xmlns:a14="http://schemas.microsoft.com/office/drawing/2010/main">
                  <a:noFill/>
                </a14:hiddenFill>
              </a:ext>
            </a:extLst>
          </p:spPr>
        </p:cxnSp>
        <p:cxnSp>
          <p:nvCxnSpPr>
            <p:cNvPr id="1033" name="Straight Connector 20"/>
            <p:cNvCxnSpPr>
              <a:cxnSpLocks noChangeShapeType="1"/>
            </p:cNvCxnSpPr>
            <p:nvPr/>
          </p:nvCxnSpPr>
          <p:spPr bwMode="auto">
            <a:xfrm flipH="1">
              <a:off x="7425266" y="3681410"/>
              <a:ext cx="4763557" cy="3176590"/>
            </a:xfrm>
            <a:prstGeom prst="straightConnector1">
              <a:avLst/>
            </a:prstGeom>
            <a:noFill/>
            <a:ln w="9528">
              <a:solidFill>
                <a:srgbClr val="D9D9D9"/>
              </a:solidFill>
              <a:miter lim="800000"/>
              <a:headEnd/>
              <a:tailEnd/>
            </a:ln>
            <a:extLst>
              <a:ext uri="{909E8E84-426E-40DD-AFC4-6F175D3DCCD1}">
                <a14:hiddenFill xmlns:a14="http://schemas.microsoft.com/office/drawing/2010/main">
                  <a:noFill/>
                </a14:hiddenFill>
              </a:ext>
            </a:extLst>
          </p:spPr>
        </p:cxnSp>
        <p:sp>
          <p:nvSpPr>
            <p:cNvPr id="1034" name="Rectangle 23"/>
            <p:cNvSpPr>
              <a:spLocks/>
            </p:cNvSpPr>
            <p:nvPr/>
          </p:nvSpPr>
          <p:spPr bwMode="auto">
            <a:xfrm>
              <a:off x="9181472" y="-8467"/>
              <a:ext cx="3007351" cy="6866467"/>
            </a:xfrm>
            <a:custGeom>
              <a:avLst/>
              <a:gdLst>
                <a:gd name="T0" fmla="*/ 1503677 w 3007349"/>
                <a:gd name="T1" fmla="*/ 0 h 6866467"/>
                <a:gd name="T2" fmla="*/ 3007353 w 3007349"/>
                <a:gd name="T3" fmla="*/ 3433234 h 6866467"/>
                <a:gd name="T4" fmla="*/ 1503677 w 3007349"/>
                <a:gd name="T5" fmla="*/ 6866467 h 6866467"/>
                <a:gd name="T6" fmla="*/ 0 w 3007349"/>
                <a:gd name="T7" fmla="*/ 3433234 h 6866467"/>
                <a:gd name="T8" fmla="*/ 17694720 60000 65536"/>
                <a:gd name="T9" fmla="*/ 0 60000 65536"/>
                <a:gd name="T10" fmla="*/ 5898240 60000 65536"/>
                <a:gd name="T11" fmla="*/ 11796480 60000 65536"/>
                <a:gd name="T12" fmla="*/ 0 w 3007349"/>
                <a:gd name="T13" fmla="*/ 0 h 6866467"/>
                <a:gd name="T14" fmla="*/ 3007349 w 3007349"/>
                <a:gd name="T15" fmla="*/ 6866467 h 6866467"/>
              </a:gdLst>
              <a:ahLst/>
              <a:cxnLst>
                <a:cxn ang="T8">
                  <a:pos x="T0" y="T1"/>
                </a:cxn>
                <a:cxn ang="T9">
                  <a:pos x="T2" y="T3"/>
                </a:cxn>
                <a:cxn ang="T10">
                  <a:pos x="T4" y="T5"/>
                </a:cxn>
                <a:cxn ang="T11">
                  <a:pos x="T6" y="T7"/>
                </a:cxn>
              </a:cxnLst>
              <a:rect l="T12" t="T13" r="T14" b="T15"/>
              <a:pathLst>
                <a:path w="3007349" h="6866467">
                  <a:moveTo>
                    <a:pt x="2045532" y="0"/>
                  </a:moveTo>
                  <a:lnTo>
                    <a:pt x="3007349" y="0"/>
                  </a:lnTo>
                  <a:lnTo>
                    <a:pt x="3007349" y="6866467"/>
                  </a:lnTo>
                  <a:lnTo>
                    <a:pt x="0" y="6866467"/>
                  </a:lnTo>
                  <a:lnTo>
                    <a:pt x="2045532" y="0"/>
                  </a:lnTo>
                  <a:close/>
                </a:path>
              </a:pathLst>
            </a:custGeom>
            <a:solidFill>
              <a:srgbClr val="90C226">
                <a:alpha val="30196"/>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35" name="Rectangle 25"/>
            <p:cNvSpPr>
              <a:spLocks/>
            </p:cNvSpPr>
            <p:nvPr/>
          </p:nvSpPr>
          <p:spPr bwMode="auto">
            <a:xfrm>
              <a:off x="9603440" y="-8467"/>
              <a:ext cx="2588556" cy="6866467"/>
            </a:xfrm>
            <a:custGeom>
              <a:avLst/>
              <a:gdLst>
                <a:gd name="T0" fmla="*/ 1301946 w 2573311"/>
                <a:gd name="T1" fmla="*/ 0 h 6866467"/>
                <a:gd name="T2" fmla="*/ 2603891 w 2573311"/>
                <a:gd name="T3" fmla="*/ 3433234 h 6866467"/>
                <a:gd name="T4" fmla="*/ 1301946 w 2573311"/>
                <a:gd name="T5" fmla="*/ 6866467 h 6866467"/>
                <a:gd name="T6" fmla="*/ 0 w 2573311"/>
                <a:gd name="T7" fmla="*/ 3433234 h 6866467"/>
                <a:gd name="T8" fmla="*/ 17694720 60000 65536"/>
                <a:gd name="T9" fmla="*/ 0 60000 65536"/>
                <a:gd name="T10" fmla="*/ 5898240 60000 65536"/>
                <a:gd name="T11" fmla="*/ 11796480 60000 65536"/>
                <a:gd name="T12" fmla="*/ 0 w 2573311"/>
                <a:gd name="T13" fmla="*/ 0 h 6866467"/>
                <a:gd name="T14" fmla="*/ 2573311 w 2573311"/>
                <a:gd name="T15" fmla="*/ 6866467 h 6866467"/>
              </a:gdLst>
              <a:ahLst/>
              <a:cxnLst>
                <a:cxn ang="T8">
                  <a:pos x="T0" y="T1"/>
                </a:cxn>
                <a:cxn ang="T9">
                  <a:pos x="T2" y="T3"/>
                </a:cxn>
                <a:cxn ang="T10">
                  <a:pos x="T4" y="T5"/>
                </a:cxn>
                <a:cxn ang="T11">
                  <a:pos x="T6" y="T7"/>
                </a:cxn>
              </a:cxnLst>
              <a:rect l="T12" t="T13" r="T14" b="T15"/>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36" name="Isosceles Triangle 23"/>
            <p:cNvSpPr>
              <a:spLocks/>
            </p:cNvSpPr>
            <p:nvPr/>
          </p:nvSpPr>
          <p:spPr bwMode="auto">
            <a:xfrm>
              <a:off x="8932334" y="3047996"/>
              <a:ext cx="3259671" cy="3810003"/>
            </a:xfrm>
            <a:custGeom>
              <a:avLst/>
              <a:gdLst>
                <a:gd name="T0" fmla="*/ 1629836 w 3259671"/>
                <a:gd name="T1" fmla="*/ 0 h 3810003"/>
                <a:gd name="T2" fmla="*/ 3259671 w 3259671"/>
                <a:gd name="T3" fmla="*/ 1905002 h 3810003"/>
                <a:gd name="T4" fmla="*/ 1629836 w 3259671"/>
                <a:gd name="T5" fmla="*/ 3810003 h 3810003"/>
                <a:gd name="T6" fmla="*/ 0 w 3259671"/>
                <a:gd name="T7" fmla="*/ 1905002 h 3810003"/>
                <a:gd name="T8" fmla="*/ 3259671 w 3259671"/>
                <a:gd name="T9" fmla="*/ 0 h 3810003"/>
                <a:gd name="T10" fmla="*/ 1629835 w 3259671"/>
                <a:gd name="T11" fmla="*/ 1905001 h 3810003"/>
                <a:gd name="T12" fmla="*/ 0 w 3259671"/>
                <a:gd name="T13" fmla="*/ 3810003 h 3810003"/>
                <a:gd name="T14" fmla="*/ 3259671 w 3259671"/>
                <a:gd name="T15" fmla="*/ 3810003 h 3810003"/>
                <a:gd name="T16" fmla="*/ 3259671 w 3259671"/>
                <a:gd name="T17" fmla="*/ 3810003 h 3810003"/>
                <a:gd name="T18" fmla="*/ 3259671 w 3259671"/>
                <a:gd name="T19" fmla="*/ 1905001 h 3810003"/>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1629835 w 3259671"/>
                <a:gd name="T31" fmla="*/ 1905001 h 3810003"/>
                <a:gd name="T32" fmla="*/ 3259671 w 3259671"/>
                <a:gd name="T33" fmla="*/ 3810003 h 38100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59671" h="3810003">
                  <a:moveTo>
                    <a:pt x="0" y="3810003"/>
                  </a:moveTo>
                  <a:lnTo>
                    <a:pt x="3259671" y="0"/>
                  </a:lnTo>
                  <a:lnTo>
                    <a:pt x="3259671" y="3810003"/>
                  </a:lnTo>
                  <a:lnTo>
                    <a:pt x="0" y="3810003"/>
                  </a:lnTo>
                  <a:close/>
                </a:path>
              </a:pathLst>
            </a:custGeom>
            <a:solidFill>
              <a:srgbClr val="54A021">
                <a:alpha val="72156"/>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37" name="Rectangle 27"/>
            <p:cNvSpPr>
              <a:spLocks/>
            </p:cNvSpPr>
            <p:nvPr/>
          </p:nvSpPr>
          <p:spPr bwMode="auto">
            <a:xfrm>
              <a:off x="9334496" y="-8467"/>
              <a:ext cx="2854327" cy="6866467"/>
            </a:xfrm>
            <a:custGeom>
              <a:avLst/>
              <a:gdLst>
                <a:gd name="T0" fmla="*/ 1425323 w 2858013"/>
                <a:gd name="T1" fmla="*/ 0 h 6866467"/>
                <a:gd name="T2" fmla="*/ 2850646 w 2858013"/>
                <a:gd name="T3" fmla="*/ 3433234 h 6866467"/>
                <a:gd name="T4" fmla="*/ 1425323 w 2858013"/>
                <a:gd name="T5" fmla="*/ 6866467 h 6866467"/>
                <a:gd name="T6" fmla="*/ 0 w 2858013"/>
                <a:gd name="T7" fmla="*/ 3433234 h 6866467"/>
                <a:gd name="T8" fmla="*/ 17694720 60000 65536"/>
                <a:gd name="T9" fmla="*/ 0 60000 65536"/>
                <a:gd name="T10" fmla="*/ 5898240 60000 65536"/>
                <a:gd name="T11" fmla="*/ 11796480 60000 65536"/>
                <a:gd name="T12" fmla="*/ 0 w 2858013"/>
                <a:gd name="T13" fmla="*/ 0 h 6866467"/>
                <a:gd name="T14" fmla="*/ 2858013 w 2858013"/>
                <a:gd name="T15" fmla="*/ 6866467 h 6866467"/>
              </a:gdLst>
              <a:ahLst/>
              <a:cxnLst>
                <a:cxn ang="T8">
                  <a:pos x="T0" y="T1"/>
                </a:cxn>
                <a:cxn ang="T9">
                  <a:pos x="T2" y="T3"/>
                </a:cxn>
                <a:cxn ang="T10">
                  <a:pos x="T4" y="T5"/>
                </a:cxn>
                <a:cxn ang="T11">
                  <a:pos x="T6" y="T7"/>
                </a:cxn>
              </a:cxnLst>
              <a:rect l="T12" t="T13" r="T14" b="T15"/>
              <a:pathLst>
                <a:path w="2858013" h="6866467">
                  <a:moveTo>
                    <a:pt x="0" y="0"/>
                  </a:moveTo>
                  <a:lnTo>
                    <a:pt x="2858013" y="0"/>
                  </a:lnTo>
                  <a:lnTo>
                    <a:pt x="2858013" y="6866467"/>
                  </a:lnTo>
                  <a:lnTo>
                    <a:pt x="2473942" y="6866467"/>
                  </a:lnTo>
                  <a:lnTo>
                    <a:pt x="0" y="0"/>
                  </a:lnTo>
                  <a:close/>
                </a:path>
              </a:pathLst>
            </a:custGeom>
            <a:solidFill>
              <a:srgbClr val="3F7819">
                <a:alpha val="70195"/>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38" name="Rectangle 28"/>
            <p:cNvSpPr>
              <a:spLocks/>
            </p:cNvSpPr>
            <p:nvPr/>
          </p:nvSpPr>
          <p:spPr bwMode="auto">
            <a:xfrm>
              <a:off x="10898733" y="-8467"/>
              <a:ext cx="1290090" cy="6866467"/>
            </a:xfrm>
            <a:custGeom>
              <a:avLst/>
              <a:gdLst>
                <a:gd name="T0" fmla="*/ 645043 w 1290094"/>
                <a:gd name="T1" fmla="*/ 0 h 6858000"/>
                <a:gd name="T2" fmla="*/ 1290086 w 1290094"/>
                <a:gd name="T3" fmla="*/ 3437473 h 6858000"/>
                <a:gd name="T4" fmla="*/ 645043 w 1290094"/>
                <a:gd name="T5" fmla="*/ 6874944 h 6858000"/>
                <a:gd name="T6" fmla="*/ 0 w 1290094"/>
                <a:gd name="T7" fmla="*/ 3437473 h 6858000"/>
                <a:gd name="T8" fmla="*/ 17694720 60000 65536"/>
                <a:gd name="T9" fmla="*/ 0 60000 65536"/>
                <a:gd name="T10" fmla="*/ 5898240 60000 65536"/>
                <a:gd name="T11" fmla="*/ 11796480 60000 65536"/>
                <a:gd name="T12" fmla="*/ 0 w 1290094"/>
                <a:gd name="T13" fmla="*/ 0 h 6858000"/>
                <a:gd name="T14" fmla="*/ 1290094 w 1290094"/>
                <a:gd name="T15" fmla="*/ 6858000 h 6858000"/>
              </a:gdLst>
              <a:ahLst/>
              <a:cxnLst>
                <a:cxn ang="T8">
                  <a:pos x="T0" y="T1"/>
                </a:cxn>
                <a:cxn ang="T9">
                  <a:pos x="T2" y="T3"/>
                </a:cxn>
                <a:cxn ang="T10">
                  <a:pos x="T4" y="T5"/>
                </a:cxn>
                <a:cxn ang="T11">
                  <a:pos x="T6" y="T7"/>
                </a:cxn>
              </a:cxnLst>
              <a:rect l="T12" t="T13" r="T14" b="T15"/>
              <a:pathLst>
                <a:path w="1290094" h="6858000">
                  <a:moveTo>
                    <a:pt x="1019735" y="0"/>
                  </a:moveTo>
                  <a:lnTo>
                    <a:pt x="1290094" y="0"/>
                  </a:lnTo>
                  <a:lnTo>
                    <a:pt x="1290094" y="6858000"/>
                  </a:lnTo>
                  <a:lnTo>
                    <a:pt x="0" y="6858000"/>
                  </a:lnTo>
                  <a:lnTo>
                    <a:pt x="1019735" y="0"/>
                  </a:lnTo>
                  <a:close/>
                </a:path>
              </a:pathLst>
            </a:custGeom>
            <a:solidFill>
              <a:srgbClr val="C0E474">
                <a:alpha val="70195"/>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39" name="Rectangle 29"/>
            <p:cNvSpPr>
              <a:spLocks/>
            </p:cNvSpPr>
            <p:nvPr/>
          </p:nvSpPr>
          <p:spPr bwMode="auto">
            <a:xfrm>
              <a:off x="10938994" y="-8467"/>
              <a:ext cx="1249829" cy="6866467"/>
            </a:xfrm>
            <a:custGeom>
              <a:avLst/>
              <a:gdLst>
                <a:gd name="T0" fmla="*/ 624917 w 1249825"/>
                <a:gd name="T1" fmla="*/ 0 h 6858000"/>
                <a:gd name="T2" fmla="*/ 1249833 w 1249825"/>
                <a:gd name="T3" fmla="*/ 3437473 h 6858000"/>
                <a:gd name="T4" fmla="*/ 624917 w 1249825"/>
                <a:gd name="T5" fmla="*/ 6874944 h 6858000"/>
                <a:gd name="T6" fmla="*/ 0 w 1249825"/>
                <a:gd name="T7" fmla="*/ 3437473 h 6858000"/>
                <a:gd name="T8" fmla="*/ 17694720 60000 65536"/>
                <a:gd name="T9" fmla="*/ 0 60000 65536"/>
                <a:gd name="T10" fmla="*/ 5898240 60000 65536"/>
                <a:gd name="T11" fmla="*/ 11796480 60000 65536"/>
                <a:gd name="T12" fmla="*/ 0 w 1249825"/>
                <a:gd name="T13" fmla="*/ 0 h 6858000"/>
                <a:gd name="T14" fmla="*/ 1249825 w 1249825"/>
                <a:gd name="T15" fmla="*/ 6858000 h 6858000"/>
              </a:gdLst>
              <a:ahLst/>
              <a:cxnLst>
                <a:cxn ang="T8">
                  <a:pos x="T0" y="T1"/>
                </a:cxn>
                <a:cxn ang="T9">
                  <a:pos x="T2" y="T3"/>
                </a:cxn>
                <a:cxn ang="T10">
                  <a:pos x="T4" y="T5"/>
                </a:cxn>
                <a:cxn ang="T11">
                  <a:pos x="T6" y="T7"/>
                </a:cxn>
              </a:cxnLst>
              <a:rect l="T12" t="T13" r="T14" b="T15"/>
              <a:pathLst>
                <a:path w="1249825" h="6858000">
                  <a:moveTo>
                    <a:pt x="0" y="0"/>
                  </a:moveTo>
                  <a:lnTo>
                    <a:pt x="1249825" y="0"/>
                  </a:lnTo>
                  <a:lnTo>
                    <a:pt x="1249825" y="6858000"/>
                  </a:lnTo>
                  <a:lnTo>
                    <a:pt x="1109382" y="6858000"/>
                  </a:lnTo>
                  <a:lnTo>
                    <a:pt x="0" y="0"/>
                  </a:lnTo>
                  <a:close/>
                </a:path>
              </a:pathLst>
            </a:custGeom>
            <a:solidFill>
              <a:srgbClr val="90C226">
                <a:alpha val="65097"/>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40" name="Isosceles Triangle 27"/>
            <p:cNvSpPr>
              <a:spLocks/>
            </p:cNvSpPr>
            <p:nvPr/>
          </p:nvSpPr>
          <p:spPr bwMode="auto">
            <a:xfrm>
              <a:off x="10371664" y="3589870"/>
              <a:ext cx="1817159" cy="3268129"/>
            </a:xfrm>
            <a:custGeom>
              <a:avLst/>
              <a:gdLst>
                <a:gd name="T0" fmla="*/ 908580 w 1817159"/>
                <a:gd name="T1" fmla="*/ 0 h 3268129"/>
                <a:gd name="T2" fmla="*/ 1817159 w 1817159"/>
                <a:gd name="T3" fmla="*/ 1634065 h 3268129"/>
                <a:gd name="T4" fmla="*/ 908580 w 1817159"/>
                <a:gd name="T5" fmla="*/ 3268129 h 3268129"/>
                <a:gd name="T6" fmla="*/ 0 w 1817159"/>
                <a:gd name="T7" fmla="*/ 1634065 h 3268129"/>
                <a:gd name="T8" fmla="*/ 1817159 w 1817159"/>
                <a:gd name="T9" fmla="*/ 0 h 3268129"/>
                <a:gd name="T10" fmla="*/ 908579 w 1817159"/>
                <a:gd name="T11" fmla="*/ 1634064 h 3268129"/>
                <a:gd name="T12" fmla="*/ 0 w 1817159"/>
                <a:gd name="T13" fmla="*/ 3268129 h 3268129"/>
                <a:gd name="T14" fmla="*/ 1817159 w 1817159"/>
                <a:gd name="T15" fmla="*/ 3268129 h 3268129"/>
                <a:gd name="T16" fmla="*/ 1817159 w 1817159"/>
                <a:gd name="T17" fmla="*/ 3268129 h 3268129"/>
                <a:gd name="T18" fmla="*/ 1817159 w 1817159"/>
                <a:gd name="T19" fmla="*/ 1634064 h 3268129"/>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908579 w 1817159"/>
                <a:gd name="T31" fmla="*/ 1634064 h 3268129"/>
                <a:gd name="T32" fmla="*/ 1817159 w 1817159"/>
                <a:gd name="T33" fmla="*/ 3268129 h 3268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7159" h="3268129">
                  <a:moveTo>
                    <a:pt x="0" y="3268129"/>
                  </a:moveTo>
                  <a:lnTo>
                    <a:pt x="1817159" y="0"/>
                  </a:lnTo>
                  <a:lnTo>
                    <a:pt x="1817159" y="3268129"/>
                  </a:lnTo>
                  <a:lnTo>
                    <a:pt x="0" y="3268129"/>
                  </a:lnTo>
                  <a:close/>
                </a:path>
              </a:pathLst>
            </a:custGeom>
            <a:solidFill>
              <a:srgbClr val="90C226">
                <a:alpha val="79999"/>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sp>
          <p:nvSpPr>
            <p:cNvPr id="1041" name="Isosceles Triangle 28"/>
            <p:cNvSpPr>
              <a:spLocks/>
            </p:cNvSpPr>
            <p:nvPr/>
          </p:nvSpPr>
          <p:spPr bwMode="auto">
            <a:xfrm>
              <a:off x="0" y="4013201"/>
              <a:ext cx="448732" cy="2844798"/>
            </a:xfrm>
            <a:custGeom>
              <a:avLst/>
              <a:gdLst>
                <a:gd name="T0" fmla="*/ 224366 w 448732"/>
                <a:gd name="T1" fmla="*/ 0 h 2844798"/>
                <a:gd name="T2" fmla="*/ 448732 w 448732"/>
                <a:gd name="T3" fmla="*/ 1422399 h 2844798"/>
                <a:gd name="T4" fmla="*/ 224366 w 448732"/>
                <a:gd name="T5" fmla="*/ 2844798 h 2844798"/>
                <a:gd name="T6" fmla="*/ 0 w 448732"/>
                <a:gd name="T7" fmla="*/ 1422399 h 2844798"/>
                <a:gd name="T8" fmla="*/ 0 w 448732"/>
                <a:gd name="T9" fmla="*/ 0 h 2844798"/>
                <a:gd name="T10" fmla="*/ 0 w 448732"/>
                <a:gd name="T11" fmla="*/ 1422399 h 2844798"/>
                <a:gd name="T12" fmla="*/ 0 w 448732"/>
                <a:gd name="T13" fmla="*/ 2844798 h 2844798"/>
                <a:gd name="T14" fmla="*/ 0 w 448732"/>
                <a:gd name="T15" fmla="*/ 2844798 h 2844798"/>
                <a:gd name="T16" fmla="*/ 448732 w 448732"/>
                <a:gd name="T17" fmla="*/ 2844798 h 2844798"/>
                <a:gd name="T18" fmla="*/ 224366 w 448732"/>
                <a:gd name="T19" fmla="*/ 1422399 h 2844798"/>
                <a:gd name="T20" fmla="*/ 17694720 60000 65536"/>
                <a:gd name="T21" fmla="*/ 0 60000 65536"/>
                <a:gd name="T22" fmla="*/ 5898240 60000 65536"/>
                <a:gd name="T23" fmla="*/ 11796480 60000 65536"/>
                <a:gd name="T24" fmla="*/ 17694720 60000 65536"/>
                <a:gd name="T25" fmla="*/ 11796480 60000 65536"/>
                <a:gd name="T26" fmla="*/ 5898240 60000 65536"/>
                <a:gd name="T27" fmla="*/ 5898240 60000 65536"/>
                <a:gd name="T28" fmla="*/ 5898240 60000 65536"/>
                <a:gd name="T29" fmla="*/ 0 60000 65536"/>
                <a:gd name="T30" fmla="*/ 0 w 448732"/>
                <a:gd name="T31" fmla="*/ 1422399 h 2844798"/>
                <a:gd name="T32" fmla="*/ 224366 w 448732"/>
                <a:gd name="T33" fmla="*/ 2844798 h 2844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8732" h="2844798">
                  <a:moveTo>
                    <a:pt x="0" y="2844798"/>
                  </a:moveTo>
                  <a:lnTo>
                    <a:pt x="0" y="0"/>
                  </a:lnTo>
                  <a:lnTo>
                    <a:pt x="448732" y="2844798"/>
                  </a:lnTo>
                  <a:lnTo>
                    <a:pt x="0" y="2844798"/>
                  </a:lnTo>
                  <a:close/>
                </a:path>
              </a:pathLst>
            </a:custGeom>
            <a:solidFill>
              <a:srgbClr val="90C226">
                <a:alpha val="85097"/>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IE"/>
            </a:p>
          </p:txBody>
        </p:sp>
      </p:grpSp>
      <p:sp>
        <p:nvSpPr>
          <p:cNvPr id="1027" name="Title Placeholder 1"/>
          <p:cNvSpPr txBox="1">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IE" altLang="en-US" smtClean="0"/>
          </a:p>
        </p:txBody>
      </p:sp>
      <p:sp>
        <p:nvSpPr>
          <p:cNvPr id="1028" name="Text Placeholder 2"/>
          <p:cNvSpPr txBox="1">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15" name="Date Placeholder 3"/>
          <p:cNvSpPr txBox="1">
            <a:spLocks noGrp="1"/>
          </p:cNvSpPr>
          <p:nvPr>
            <p:ph type="dt" sz="half" idx="2"/>
          </p:nvPr>
        </p:nvSpPr>
        <p:spPr>
          <a:xfrm>
            <a:off x="7205663" y="6042025"/>
            <a:ext cx="911225"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Trebuchet MS"/>
              </a:defRPr>
            </a:lvl1pPr>
          </a:lstStyle>
          <a:p>
            <a:pPr>
              <a:defRPr/>
            </a:pPr>
            <a:fld id="{A0C30981-CDA8-4D2C-9C36-EA77EFC9C3D2}" type="datetime1">
              <a:rPr lang="en-US"/>
              <a:pPr>
                <a:defRPr/>
              </a:pPr>
              <a:t>5/10/2016</a:t>
            </a:fld>
            <a:endParaRPr/>
          </a:p>
        </p:txBody>
      </p:sp>
      <p:sp>
        <p:nvSpPr>
          <p:cNvPr id="16" name="Footer Placeholder 4"/>
          <p:cNvSpPr txBox="1">
            <a:spLocks noGrp="1"/>
          </p:cNvSpPr>
          <p:nvPr>
            <p:ph type="ftr" sz="quarter" idx="3"/>
          </p:nvPr>
        </p:nvSpPr>
        <p:spPr>
          <a:xfrm>
            <a:off x="677863" y="6042025"/>
            <a:ext cx="6297612"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Trebuchet MS"/>
              </a:defRPr>
            </a:lvl1pPr>
          </a:lstStyle>
          <a:p>
            <a:pPr>
              <a:defRPr/>
            </a:pPr>
            <a:endParaRPr/>
          </a:p>
        </p:txBody>
      </p:sp>
      <p:sp>
        <p:nvSpPr>
          <p:cNvPr id="17" name="Slide Number Placeholder 5"/>
          <p:cNvSpPr txBox="1">
            <a:spLocks noGrp="1"/>
          </p:cNvSpPr>
          <p:nvPr>
            <p:ph type="sldNum" sz="quarter" idx="4"/>
          </p:nvPr>
        </p:nvSpPr>
        <p:spPr>
          <a:xfrm>
            <a:off x="8589963" y="6042025"/>
            <a:ext cx="684212"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900" b="0" i="0" u="none" strike="noStrike" kern="1200" cap="none" spc="0" baseline="0">
                <a:solidFill>
                  <a:srgbClr val="90C226"/>
                </a:solidFill>
                <a:uFillTx/>
                <a:latin typeface="Trebuchet MS"/>
              </a:defRPr>
            </a:lvl1pPr>
          </a:lstStyle>
          <a:p>
            <a:pPr>
              <a:defRPr/>
            </a:pPr>
            <a:fld id="{257560F6-CF00-49CC-A757-8C03C82ACE12}"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00"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701" r:id="rId11"/>
    <p:sldLayoutId id="2147483696" r:id="rId12"/>
    <p:sldLayoutId id="2147483702" r:id="rId13"/>
    <p:sldLayoutId id="2147483697" r:id="rId14"/>
    <p:sldLayoutId id="2147483698" r:id="rId15"/>
    <p:sldLayoutId id="2147483699" r:id="rId16"/>
  </p:sldLayoutIdLst>
  <p:transition spd="slow"/>
  <p:txStyles>
    <p:titleStyle>
      <a:lvl1pPr algn="l" defTabSz="457200" rtl="0" eaLnBrk="1" fontAlgn="base" hangingPunct="1">
        <a:spcBef>
          <a:spcPct val="0"/>
        </a:spcBef>
        <a:spcAft>
          <a:spcPct val="0"/>
        </a:spcAft>
        <a:defRPr lang="en-US" sz="3600" kern="1200">
          <a:solidFill>
            <a:srgbClr val="90C226"/>
          </a:solidFill>
          <a:latin typeface="Trebuchet MS"/>
        </a:defRPr>
      </a:lvl1pPr>
      <a:lvl2pPr algn="l" defTabSz="457200" rtl="0" eaLnBrk="1" fontAlgn="base" hangingPunct="1">
        <a:spcBef>
          <a:spcPct val="0"/>
        </a:spcBef>
        <a:spcAft>
          <a:spcPct val="0"/>
        </a:spcAft>
        <a:defRPr sz="3600">
          <a:solidFill>
            <a:srgbClr val="90C226"/>
          </a:solidFill>
          <a:latin typeface="Trebuchet MS" panose="020B0603020202020204" pitchFamily="34" charset="0"/>
        </a:defRPr>
      </a:lvl2pPr>
      <a:lvl3pPr algn="l" defTabSz="457200" rtl="0" eaLnBrk="1" fontAlgn="base" hangingPunct="1">
        <a:spcBef>
          <a:spcPct val="0"/>
        </a:spcBef>
        <a:spcAft>
          <a:spcPct val="0"/>
        </a:spcAft>
        <a:defRPr sz="3600">
          <a:solidFill>
            <a:srgbClr val="90C226"/>
          </a:solidFill>
          <a:latin typeface="Trebuchet MS" panose="020B0603020202020204" pitchFamily="34" charset="0"/>
        </a:defRPr>
      </a:lvl3pPr>
      <a:lvl4pPr algn="l" defTabSz="457200" rtl="0" eaLnBrk="1" fontAlgn="base" hangingPunct="1">
        <a:spcBef>
          <a:spcPct val="0"/>
        </a:spcBef>
        <a:spcAft>
          <a:spcPct val="0"/>
        </a:spcAft>
        <a:defRPr sz="3600">
          <a:solidFill>
            <a:srgbClr val="90C226"/>
          </a:solidFill>
          <a:latin typeface="Trebuchet MS" panose="020B0603020202020204" pitchFamily="34" charset="0"/>
        </a:defRPr>
      </a:lvl4pPr>
      <a:lvl5pPr algn="l" defTabSz="457200" rtl="0" eaLnBrk="1" fontAlgn="base" hangingPunct="1">
        <a:spcBef>
          <a:spcPct val="0"/>
        </a:spcBef>
        <a:spcAft>
          <a:spcPct val="0"/>
        </a:spcAft>
        <a:defRPr sz="3600">
          <a:solidFill>
            <a:srgbClr val="90C226"/>
          </a:solidFill>
          <a:latin typeface="Trebuchet MS" panose="020B0603020202020204" pitchFamily="34" charset="0"/>
        </a:defRPr>
      </a:lvl5pPr>
      <a:lvl6pPr marL="457200" algn="l" defTabSz="457200" rtl="0" eaLnBrk="1" fontAlgn="base" hangingPunct="1">
        <a:spcBef>
          <a:spcPct val="0"/>
        </a:spcBef>
        <a:spcAft>
          <a:spcPct val="0"/>
        </a:spcAft>
        <a:defRPr sz="3600">
          <a:solidFill>
            <a:srgbClr val="90C226"/>
          </a:solidFill>
          <a:latin typeface="Trebuchet MS" panose="020B0603020202020204" pitchFamily="34" charset="0"/>
        </a:defRPr>
      </a:lvl6pPr>
      <a:lvl7pPr marL="914400" algn="l" defTabSz="457200" rtl="0" eaLnBrk="1" fontAlgn="base" hangingPunct="1">
        <a:spcBef>
          <a:spcPct val="0"/>
        </a:spcBef>
        <a:spcAft>
          <a:spcPct val="0"/>
        </a:spcAft>
        <a:defRPr sz="3600">
          <a:solidFill>
            <a:srgbClr val="90C226"/>
          </a:solidFill>
          <a:latin typeface="Trebuchet MS" panose="020B0603020202020204" pitchFamily="34" charset="0"/>
        </a:defRPr>
      </a:lvl7pPr>
      <a:lvl8pPr marL="1371600" algn="l" defTabSz="457200" rtl="0" eaLnBrk="1" fontAlgn="base" hangingPunct="1">
        <a:spcBef>
          <a:spcPct val="0"/>
        </a:spcBef>
        <a:spcAft>
          <a:spcPct val="0"/>
        </a:spcAft>
        <a:defRPr sz="3600">
          <a:solidFill>
            <a:srgbClr val="90C226"/>
          </a:solidFill>
          <a:latin typeface="Trebuchet MS" panose="020B0603020202020204" pitchFamily="34" charset="0"/>
        </a:defRPr>
      </a:lvl8pPr>
      <a:lvl9pPr marL="1828800" algn="l" defTabSz="457200" rtl="0" eaLnBrk="1" fontAlgn="base" hangingPunct="1">
        <a:spcBef>
          <a:spcPct val="0"/>
        </a:spcBef>
        <a:spcAft>
          <a:spcPct val="0"/>
        </a:spcAft>
        <a:defRPr sz="3600">
          <a:solidFill>
            <a:srgbClr val="90C226"/>
          </a:solidFill>
          <a:latin typeface="Trebuchet MS" panose="020B0603020202020204" pitchFamily="34" charset="0"/>
        </a:defRPr>
      </a:lvl9pPr>
    </p:titleStyle>
    <p:bodyStyle>
      <a:lvl1pPr marL="342900" indent="-342900" algn="l" defTabSz="457200" rtl="0" eaLnBrk="1" fontAlgn="base" hangingPunct="1">
        <a:spcBef>
          <a:spcPts val="1000"/>
        </a:spcBef>
        <a:spcAft>
          <a:spcPct val="0"/>
        </a:spcAft>
        <a:buClr>
          <a:srgbClr val="90C226"/>
        </a:buClr>
        <a:buSzPct val="80000"/>
        <a:buFont typeface="Wingdings 3" panose="05040102010807070707" pitchFamily="18" charset="2"/>
        <a:buChar char=""/>
        <a:defRPr lang="en-US" kern="1200">
          <a:solidFill>
            <a:srgbClr val="404040"/>
          </a:solidFill>
          <a:latin typeface="Trebuchet MS"/>
        </a:defRPr>
      </a:lvl1pPr>
      <a:lvl2pPr marL="742950" lvl="1" indent="-285750" algn="l" defTabSz="457200" rtl="0" eaLnBrk="1" fontAlgn="base" hangingPunct="1">
        <a:spcBef>
          <a:spcPts val="1000"/>
        </a:spcBef>
        <a:spcAft>
          <a:spcPct val="0"/>
        </a:spcAft>
        <a:buClr>
          <a:srgbClr val="90C226"/>
        </a:buClr>
        <a:buSzPct val="80000"/>
        <a:buFont typeface="Wingdings 3" panose="05040102010807070707" pitchFamily="18" charset="2"/>
        <a:buChar char=""/>
        <a:defRPr lang="en-US" sz="1600" kern="1200">
          <a:solidFill>
            <a:srgbClr val="404040"/>
          </a:solidFill>
          <a:latin typeface="Trebuchet MS"/>
        </a:defRPr>
      </a:lvl2pPr>
      <a:lvl3pPr marL="1143000" lvl="2" indent="-228600" algn="l" defTabSz="457200" rtl="0" eaLnBrk="1" fontAlgn="base" hangingPunct="1">
        <a:spcBef>
          <a:spcPts val="1000"/>
        </a:spcBef>
        <a:spcAft>
          <a:spcPct val="0"/>
        </a:spcAft>
        <a:buClr>
          <a:srgbClr val="90C226"/>
        </a:buClr>
        <a:buSzPct val="80000"/>
        <a:buFont typeface="Wingdings 3" panose="05040102010807070707" pitchFamily="18" charset="2"/>
        <a:buChar char=""/>
        <a:defRPr lang="en-US" sz="1400" kern="1200">
          <a:solidFill>
            <a:srgbClr val="404040"/>
          </a:solidFill>
          <a:latin typeface="Trebuchet MS"/>
        </a:defRPr>
      </a:lvl3pPr>
      <a:lvl4pPr marL="1600200" lvl="3" indent="-228600" algn="l" defTabSz="457200" rtl="0" eaLnBrk="1" fontAlgn="base" hangingPunct="1">
        <a:spcBef>
          <a:spcPts val="1000"/>
        </a:spcBef>
        <a:spcAft>
          <a:spcPct val="0"/>
        </a:spcAft>
        <a:buClr>
          <a:srgbClr val="90C226"/>
        </a:buClr>
        <a:buSzPct val="80000"/>
        <a:buFont typeface="Wingdings 3" panose="05040102010807070707" pitchFamily="18" charset="2"/>
        <a:buChar char=""/>
        <a:defRPr lang="en-US" sz="1200" kern="1200">
          <a:solidFill>
            <a:srgbClr val="404040"/>
          </a:solidFill>
          <a:latin typeface="Trebuchet MS"/>
        </a:defRPr>
      </a:lvl4pPr>
      <a:lvl5pPr marL="2057400" lvl="4" indent="-228600" algn="l" defTabSz="457200" rtl="0" eaLnBrk="1" fontAlgn="base" hangingPunct="1">
        <a:spcBef>
          <a:spcPts val="1000"/>
        </a:spcBef>
        <a:spcAft>
          <a:spcPct val="0"/>
        </a:spcAft>
        <a:buClr>
          <a:srgbClr val="90C226"/>
        </a:buClr>
        <a:buSzPct val="80000"/>
        <a:buFont typeface="Wingdings 3" panose="05040102010807070707" pitchFamily="18" charset="2"/>
        <a:buChar char=""/>
        <a:defRPr lang="en-US" sz="1200" kern="1200">
          <a:solidFill>
            <a:srgbClr val="404040"/>
          </a:solidFill>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5.pn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7170" name="Title 1"/>
          <p:cNvSpPr txBox="1">
            <a:spLocks noGrp="1"/>
          </p:cNvSpPr>
          <p:nvPr>
            <p:ph type="ctrTitle"/>
          </p:nvPr>
        </p:nvSpPr>
        <p:spPr>
          <a:xfrm>
            <a:off x="1271588" y="1108075"/>
            <a:ext cx="8783637" cy="1646238"/>
          </a:xfrm>
        </p:spPr>
        <p:txBody>
          <a:bodyPr anchorCtr="1"/>
          <a:lstStyle/>
          <a:p>
            <a:pPr algn="ctr" eaLnBrk="1" hangingPunct="1"/>
            <a:r>
              <a:rPr lang="en-IE" altLang="en-US" sz="4900" b="1" dirty="0" smtClean="0">
                <a:latin typeface="Trebuchet MS" panose="020B0603020202020204" pitchFamily="34" charset="0"/>
              </a:rPr>
              <a:t>Upgrading a </a:t>
            </a:r>
            <a:r>
              <a:rPr lang="en-IE" altLang="en-US" sz="4900" b="1" dirty="0" err="1" smtClean="0">
                <a:latin typeface="Trebuchet MS" panose="020B0603020202020204" pitchFamily="34" charset="0"/>
              </a:rPr>
              <a:t>Suckler</a:t>
            </a:r>
            <a:r>
              <a:rPr lang="en-IE" altLang="en-US" sz="4900" b="1" dirty="0" smtClean="0">
                <a:latin typeface="Trebuchet MS" panose="020B0603020202020204" pitchFamily="34" charset="0"/>
              </a:rPr>
              <a:t> Herd</a:t>
            </a:r>
            <a:endParaRPr lang="en-GB" altLang="en-US" sz="4900" b="1" dirty="0" smtClean="0">
              <a:latin typeface="Trebuchet MS" panose="020B0603020202020204" pitchFamily="34" charset="0"/>
            </a:endParaRPr>
          </a:p>
        </p:txBody>
      </p:sp>
      <p:sp>
        <p:nvSpPr>
          <p:cNvPr id="7171" name="Subtitle 2"/>
          <p:cNvSpPr txBox="1">
            <a:spLocks noGrp="1"/>
          </p:cNvSpPr>
          <p:nvPr>
            <p:ph type="subTitle" idx="1"/>
          </p:nvPr>
        </p:nvSpPr>
        <p:spPr>
          <a:xfrm>
            <a:off x="1214564" y="2582177"/>
            <a:ext cx="7767637" cy="1096962"/>
          </a:xfrm>
        </p:spPr>
        <p:txBody>
          <a:bodyPr/>
          <a:lstStyle/>
          <a:p>
            <a:pPr eaLnBrk="1" hangingPunct="1"/>
            <a:endParaRPr lang="en-IE" altLang="en-US" sz="2400" b="1" dirty="0" smtClean="0">
              <a:latin typeface="Trebuchet MS" panose="020B0603020202020204" pitchFamily="34" charset="0"/>
            </a:endParaRPr>
          </a:p>
          <a:p>
            <a:pPr eaLnBrk="1" hangingPunct="1"/>
            <a:endParaRPr lang="en-IE" altLang="en-US" sz="2400" b="1" dirty="0">
              <a:latin typeface="Trebuchet MS" panose="020B0603020202020204" pitchFamily="34" charset="0"/>
            </a:endParaRPr>
          </a:p>
          <a:p>
            <a:pPr algn="ctr" eaLnBrk="1" hangingPunct="1"/>
            <a:endParaRPr lang="en-GB" altLang="en-US" sz="2400" b="1" dirty="0" smtClean="0">
              <a:latin typeface="Trebuchet MS" panose="020B0603020202020204" pitchFamily="34" charset="0"/>
            </a:endParaRPr>
          </a:p>
          <a:p>
            <a:pPr algn="ctr" eaLnBrk="1" hangingPunct="1"/>
            <a:r>
              <a:rPr lang="en-GB" altLang="en-US" sz="2400" b="1" dirty="0" smtClean="0">
                <a:solidFill>
                  <a:srgbClr val="00B050"/>
                </a:solidFill>
                <a:latin typeface="Trebuchet MS" panose="020B0603020202020204" pitchFamily="34" charset="0"/>
              </a:rPr>
              <a:t>Beef Conference 2016</a:t>
            </a:r>
          </a:p>
          <a:p>
            <a:pPr eaLnBrk="1" hangingPunct="1"/>
            <a:endParaRPr lang="en-GB" altLang="en-US" sz="2400" dirty="0" smtClean="0">
              <a:solidFill>
                <a:srgbClr val="00B050"/>
              </a:solidFill>
              <a:latin typeface="Trebuchet MS" panose="020B0603020202020204" pitchFamily="34" charset="0"/>
            </a:endParaRPr>
          </a:p>
          <a:p>
            <a:pPr eaLnBrk="1" hangingPunct="1"/>
            <a:endParaRPr lang="en-GB" altLang="en-US" sz="2400" dirty="0">
              <a:latin typeface="Trebuchet MS" panose="020B0603020202020204" pitchFamily="34" charset="0"/>
            </a:endParaRPr>
          </a:p>
          <a:p>
            <a:pPr eaLnBrk="1" hangingPunct="1"/>
            <a:r>
              <a:rPr lang="en-GB" altLang="en-US" sz="2000" dirty="0" smtClean="0">
                <a:latin typeface="Trebuchet MS" panose="020B0603020202020204" pitchFamily="34" charset="0"/>
              </a:rPr>
              <a:t>Derek </a:t>
            </a:r>
            <a:r>
              <a:rPr lang="en-GB" altLang="en-US" sz="2000" dirty="0" err="1" smtClean="0">
                <a:latin typeface="Trebuchet MS" panose="020B0603020202020204" pitchFamily="34" charset="0"/>
              </a:rPr>
              <a:t>O’Donoghue</a:t>
            </a:r>
            <a:endParaRPr lang="en-GB" altLang="en-US" sz="2000" dirty="0" smtClean="0">
              <a:latin typeface="Trebuchet MS" panose="020B0603020202020204" pitchFamily="34" charset="0"/>
            </a:endParaRPr>
          </a:p>
          <a:p>
            <a:pPr eaLnBrk="1" hangingPunct="1"/>
            <a:r>
              <a:rPr lang="en-GB" altLang="en-US" sz="2000" dirty="0" err="1" smtClean="0">
                <a:latin typeface="Trebuchet MS" panose="020B0603020202020204" pitchFamily="34" charset="0"/>
              </a:rPr>
              <a:t>Salesian</a:t>
            </a:r>
            <a:r>
              <a:rPr lang="en-GB" altLang="en-US" sz="2000" dirty="0" smtClean="0">
                <a:latin typeface="Trebuchet MS" panose="020B0603020202020204" pitchFamily="34" charset="0"/>
              </a:rPr>
              <a:t> Agricultural College</a:t>
            </a:r>
            <a:endParaRPr lang="en-GB" altLang="en-US" sz="2000" dirty="0">
              <a:latin typeface="Trebuchet MS" panose="020B0603020202020204" pitchFamily="34" charset="0"/>
            </a:endParaRPr>
          </a:p>
          <a:p>
            <a:pPr eaLnBrk="1" hangingPunct="1"/>
            <a:endParaRPr lang="en-GB" altLang="en-US" sz="2400" dirty="0" smtClean="0">
              <a:latin typeface="Trebuchet MS" panose="020B0603020202020204" pitchFamily="34" charset="0"/>
            </a:endParaRPr>
          </a:p>
        </p:txBody>
      </p:sp>
      <p:pic>
        <p:nvPicPr>
          <p:cNvPr id="5"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11072"/>
            <a:ext cx="827903" cy="84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114" y="2863905"/>
            <a:ext cx="3804649" cy="1164397"/>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636" y="2476722"/>
            <a:ext cx="7766931" cy="1646304"/>
          </a:xfrm>
        </p:spPr>
        <p:txBody>
          <a:bodyPr>
            <a:normAutofit fontScale="90000"/>
          </a:bodyPr>
          <a:lstStyle/>
          <a:p>
            <a:pPr algn="ctr"/>
            <a:r>
              <a:rPr lang="en-IE" dirty="0" smtClean="0"/>
              <a:t>Education is learning what you didn’t even know you didn’t know</a:t>
            </a:r>
            <a:endParaRPr lang="en-IE" dirty="0"/>
          </a:p>
        </p:txBody>
      </p:sp>
      <p:sp>
        <p:nvSpPr>
          <p:cNvPr id="3" name="Subtitle 2"/>
          <p:cNvSpPr>
            <a:spLocks noGrp="1"/>
          </p:cNvSpPr>
          <p:nvPr>
            <p:ph type="subTitle" idx="1"/>
          </p:nvPr>
        </p:nvSpPr>
        <p:spPr/>
        <p:txBody>
          <a:bodyPr/>
          <a:lstStyle/>
          <a:p>
            <a:endParaRPr lang="en-IE" dirty="0"/>
          </a:p>
        </p:txBody>
      </p:sp>
      <p:pic>
        <p:nvPicPr>
          <p:cNvPr id="4"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326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8194" name="Title 1"/>
          <p:cNvSpPr txBox="1">
            <a:spLocks noGrp="1"/>
          </p:cNvSpPr>
          <p:nvPr>
            <p:ph type="title"/>
          </p:nvPr>
        </p:nvSpPr>
        <p:spPr/>
        <p:txBody>
          <a:bodyPr/>
          <a:lstStyle/>
          <a:p>
            <a:pPr algn="ctr" eaLnBrk="1" hangingPunct="1"/>
            <a:r>
              <a:rPr lang="en-IE" altLang="en-US" b="1" dirty="0" smtClean="0">
                <a:latin typeface="Trebuchet MS" panose="020B0603020202020204" pitchFamily="34" charset="0"/>
              </a:rPr>
              <a:t>Why?</a:t>
            </a:r>
            <a:endParaRPr lang="en-GB" altLang="en-US" b="1" dirty="0" smtClean="0">
              <a:latin typeface="Trebuchet MS" panose="020B0603020202020204" pitchFamily="34" charset="0"/>
            </a:endParaRPr>
          </a:p>
        </p:txBody>
      </p:sp>
      <p:sp>
        <p:nvSpPr>
          <p:cNvPr id="3" name="Content Placeholder 2"/>
          <p:cNvSpPr txBox="1">
            <a:spLocks noGrp="1"/>
          </p:cNvSpPr>
          <p:nvPr>
            <p:ph idx="1"/>
          </p:nvPr>
        </p:nvSpPr>
        <p:spPr>
          <a:xfrm>
            <a:off x="677863" y="1433513"/>
            <a:ext cx="8596312" cy="3881437"/>
          </a:xfrm>
        </p:spPr>
        <p:txBody>
          <a:bodyPr>
            <a:noAutofit/>
          </a:bodyPr>
          <a:lstStyle/>
          <a:p>
            <a:pPr marL="0" indent="0" eaLnBrk="1" fontAlgn="auto" hangingPunct="1">
              <a:spcAft>
                <a:spcPts val="0"/>
              </a:spcAft>
              <a:buFont typeface="Wingdings 3"/>
              <a:buNone/>
              <a:defRPr/>
            </a:pPr>
            <a:endParaRPr lang="en-IE" sz="2400" dirty="0"/>
          </a:p>
          <a:p>
            <a:pPr marL="0" indent="0" eaLnBrk="1" fontAlgn="auto" hangingPunct="1">
              <a:spcAft>
                <a:spcPts val="0"/>
              </a:spcAft>
              <a:buFont typeface="Wingdings 3"/>
              <a:buNone/>
              <a:defRPr/>
            </a:pPr>
            <a:r>
              <a:rPr lang="en-IE" sz="2400" dirty="0" smtClean="0"/>
              <a:t>‘To be a visual demonstrator of best practice’</a:t>
            </a:r>
          </a:p>
          <a:p>
            <a:pPr marL="0" indent="0" eaLnBrk="1" fontAlgn="auto" hangingPunct="1">
              <a:spcAft>
                <a:spcPts val="0"/>
              </a:spcAft>
              <a:buFont typeface="Wingdings 3"/>
              <a:buNone/>
              <a:defRPr/>
            </a:pPr>
            <a:endParaRPr lang="en-IE" sz="2400" dirty="0"/>
          </a:p>
          <a:p>
            <a:pPr marL="0" indent="0" algn="ctr" eaLnBrk="1" fontAlgn="auto" hangingPunct="1">
              <a:spcAft>
                <a:spcPts val="0"/>
              </a:spcAft>
              <a:buFont typeface="Wingdings 3"/>
              <a:buNone/>
              <a:defRPr/>
            </a:pPr>
            <a:r>
              <a:rPr lang="en-IE" sz="2400" dirty="0" smtClean="0"/>
              <a:t>ICBF says we can be more profitable</a:t>
            </a:r>
            <a:endParaRPr lang="en-IE" sz="2400" dirty="0"/>
          </a:p>
          <a:p>
            <a:pPr marL="0" indent="0" algn="ctr" eaLnBrk="1" fontAlgn="auto" hangingPunct="1">
              <a:spcAft>
                <a:spcPts val="0"/>
              </a:spcAft>
              <a:buFont typeface="Wingdings 3"/>
              <a:buNone/>
              <a:defRPr/>
            </a:pPr>
            <a:r>
              <a:rPr lang="en-IE" sz="2400" dirty="0" smtClean="0"/>
              <a:t>I believe ICBF</a:t>
            </a:r>
            <a:endParaRPr lang="en-IE" sz="2400" dirty="0"/>
          </a:p>
          <a:p>
            <a:pPr marL="0" indent="0" algn="ctr" eaLnBrk="1" fontAlgn="auto" hangingPunct="1">
              <a:spcAft>
                <a:spcPts val="0"/>
              </a:spcAft>
              <a:buFont typeface="Wingdings 3"/>
              <a:buNone/>
              <a:defRPr/>
            </a:pPr>
            <a:r>
              <a:rPr lang="en-IE" sz="2400" dirty="0" smtClean="0"/>
              <a:t>I trust in ICBF</a:t>
            </a:r>
          </a:p>
          <a:p>
            <a:pPr marL="0" indent="0" algn="ctr" eaLnBrk="1" fontAlgn="auto" hangingPunct="1">
              <a:spcAft>
                <a:spcPts val="0"/>
              </a:spcAft>
              <a:buFont typeface="Wingdings 3"/>
              <a:buNone/>
              <a:defRPr/>
            </a:pPr>
            <a:r>
              <a:rPr lang="en-IE" sz="2400" dirty="0" smtClean="0"/>
              <a:t>ICBF can be your ‘best’ partner</a:t>
            </a:r>
          </a:p>
          <a:p>
            <a:pPr marL="0" indent="0" algn="ctr" eaLnBrk="1" fontAlgn="auto" hangingPunct="1">
              <a:spcAft>
                <a:spcPts val="0"/>
              </a:spcAft>
              <a:buFont typeface="Wingdings 3"/>
              <a:buNone/>
              <a:defRPr/>
            </a:pPr>
            <a:endParaRPr lang="en-IE" sz="2400" dirty="0" smtClean="0"/>
          </a:p>
          <a:p>
            <a:pPr marL="0" indent="0" eaLnBrk="1" fontAlgn="auto" hangingPunct="1">
              <a:spcAft>
                <a:spcPts val="0"/>
              </a:spcAft>
              <a:buFont typeface="Wingdings 3"/>
              <a:buNone/>
              <a:defRPr/>
            </a:pPr>
            <a:endParaRPr lang="en-IE" sz="2400" dirty="0"/>
          </a:p>
          <a:p>
            <a:pPr marL="0" indent="0" eaLnBrk="1" fontAlgn="auto" hangingPunct="1">
              <a:spcAft>
                <a:spcPts val="0"/>
              </a:spcAft>
              <a:buFont typeface="Wingdings 3"/>
              <a:buNone/>
              <a:defRPr/>
            </a:pPr>
            <a:endParaRPr lang="en-IE" sz="2400" dirty="0" smtClean="0"/>
          </a:p>
          <a:p>
            <a:pPr marL="0" indent="0" eaLnBrk="1" fontAlgn="auto" hangingPunct="1">
              <a:spcAft>
                <a:spcPts val="0"/>
              </a:spcAft>
              <a:buFont typeface="Wingdings 3"/>
              <a:buNone/>
              <a:defRPr/>
            </a:pPr>
            <a:endParaRPr lang="en-IE" sz="2400" dirty="0" smtClean="0"/>
          </a:p>
          <a:p>
            <a:pPr marL="0" indent="0" eaLnBrk="1" fontAlgn="auto" hangingPunct="1">
              <a:spcAft>
                <a:spcPts val="0"/>
              </a:spcAft>
              <a:buFont typeface="Wingdings 3"/>
              <a:buNone/>
              <a:defRPr/>
            </a:pPr>
            <a:endParaRPr lang="en-GB" dirty="0" smtClean="0"/>
          </a:p>
        </p:txBody>
      </p:sp>
      <p:pic>
        <p:nvPicPr>
          <p:cNvPr id="8196"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4885"/>
            <a:ext cx="1215189" cy="12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p:cNvPicPr>
            <a:picLocks noGrp="1" noChangeAspect="1"/>
          </p:cNvPicPr>
          <p:nvPr>
            <p:ph idx="1"/>
          </p:nvPr>
        </p:nvPicPr>
        <p:blipFill>
          <a:blip r:embed="rId2"/>
          <a:stretch>
            <a:fillRect/>
          </a:stretch>
        </p:blipFill>
        <p:spPr>
          <a:xfrm>
            <a:off x="1215188" y="0"/>
            <a:ext cx="10976812" cy="6858000"/>
          </a:xfrm>
          <a:prstGeom prst="rect">
            <a:avLst/>
          </a:prstGeom>
        </p:spPr>
      </p:pic>
      <p:pic>
        <p:nvPicPr>
          <p:cNvPr id="5"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14885"/>
            <a:ext cx="1215189" cy="12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4704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4 &amp; 5 Star Females Currently</a:t>
            </a:r>
            <a:endParaRPr lang="en-IE" b="1" dirty="0"/>
          </a:p>
        </p:txBody>
      </p:sp>
      <p:pic>
        <p:nvPicPr>
          <p:cNvPr id="5" name="Content Placeholder 4"/>
          <p:cNvPicPr>
            <a:picLocks noGrp="1" noChangeAspect="1"/>
          </p:cNvPicPr>
          <p:nvPr>
            <p:ph idx="1"/>
          </p:nvPr>
        </p:nvPicPr>
        <p:blipFill>
          <a:blip r:embed="rId2"/>
          <a:stretch>
            <a:fillRect/>
          </a:stretch>
        </p:blipFill>
        <p:spPr>
          <a:xfrm>
            <a:off x="218487" y="3368843"/>
            <a:ext cx="9055688" cy="1394204"/>
          </a:xfrm>
          <a:prstGeom prst="rect">
            <a:avLst/>
          </a:prstGeom>
        </p:spPr>
      </p:pic>
      <p:pic>
        <p:nvPicPr>
          <p:cNvPr id="4"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35074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Our Current Position</a:t>
            </a:r>
            <a:endParaRPr lang="en-IE" b="1" dirty="0"/>
          </a:p>
        </p:txBody>
      </p:sp>
      <p:pic>
        <p:nvPicPr>
          <p:cNvPr id="4" name="Content Placeholder 3"/>
          <p:cNvPicPr>
            <a:picLocks noGrp="1" noChangeAspect="1"/>
          </p:cNvPicPr>
          <p:nvPr>
            <p:ph idx="1"/>
          </p:nvPr>
        </p:nvPicPr>
        <p:blipFill>
          <a:blip r:embed="rId2"/>
          <a:stretch>
            <a:fillRect/>
          </a:stretch>
        </p:blipFill>
        <p:spPr>
          <a:xfrm>
            <a:off x="0" y="1944020"/>
            <a:ext cx="12192000" cy="4950934"/>
          </a:xfrm>
          <a:prstGeom prst="rect">
            <a:avLst/>
          </a:prstGeom>
        </p:spPr>
      </p:pic>
    </p:spTree>
    <p:extLst>
      <p:ext uri="{BB962C8B-B14F-4D97-AF65-F5344CB8AC3E}">
        <p14:creationId xmlns:p14="http://schemas.microsoft.com/office/powerpoint/2010/main" val="107695908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 Good Breeding Plan</a:t>
            </a:r>
            <a:endParaRPr lang="en-IE" dirty="0"/>
          </a:p>
        </p:txBody>
      </p:sp>
      <p:sp>
        <p:nvSpPr>
          <p:cNvPr id="3" name="Content Placeholder 2"/>
          <p:cNvSpPr>
            <a:spLocks noGrp="1"/>
          </p:cNvSpPr>
          <p:nvPr>
            <p:ph idx="1"/>
          </p:nvPr>
        </p:nvSpPr>
        <p:spPr/>
        <p:txBody>
          <a:bodyPr/>
          <a:lstStyle/>
          <a:p>
            <a:endParaRPr lang="en-IE"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12192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79424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Our Calving Reports</a:t>
            </a:r>
            <a:endParaRPr lang="en-I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0408522"/>
              </p:ext>
            </p:extLst>
          </p:nvPr>
        </p:nvGraphicFramePr>
        <p:xfrm>
          <a:off x="834273" y="3045595"/>
          <a:ext cx="8596312" cy="1478280"/>
        </p:xfrm>
        <a:graphic>
          <a:graphicData uri="http://schemas.openxmlformats.org/drawingml/2006/table">
            <a:tbl>
              <a:tblPr firstRow="1" bandRow="1">
                <a:tableStyleId>{5C22544A-7EE6-4342-B048-85BDC9FD1C3A}</a:tableStyleId>
              </a:tblPr>
              <a:tblGrid>
                <a:gridCol w="2149078"/>
                <a:gridCol w="2149078"/>
                <a:gridCol w="2149078"/>
                <a:gridCol w="2149078"/>
              </a:tblGrid>
              <a:tr h="370840">
                <a:tc>
                  <a:txBody>
                    <a:bodyPr/>
                    <a:lstStyle/>
                    <a:p>
                      <a:r>
                        <a:rPr lang="en-IE" b="1" dirty="0" smtClean="0"/>
                        <a:t>Year</a:t>
                      </a:r>
                      <a:endParaRPr lang="en-IE" b="1" dirty="0"/>
                    </a:p>
                  </a:txBody>
                  <a:tcPr/>
                </a:tc>
                <a:tc>
                  <a:txBody>
                    <a:bodyPr/>
                    <a:lstStyle/>
                    <a:p>
                      <a:r>
                        <a:rPr lang="en-IE" b="1" dirty="0" smtClean="0"/>
                        <a:t>No</a:t>
                      </a:r>
                      <a:r>
                        <a:rPr lang="en-IE" b="1" baseline="0" dirty="0" smtClean="0"/>
                        <a:t> </a:t>
                      </a:r>
                      <a:r>
                        <a:rPr lang="en-IE" b="1" baseline="0" dirty="0" err="1" smtClean="0"/>
                        <a:t>Calvings</a:t>
                      </a:r>
                      <a:endParaRPr lang="en-IE" b="1" dirty="0"/>
                    </a:p>
                  </a:txBody>
                  <a:tcPr/>
                </a:tc>
                <a:tc>
                  <a:txBody>
                    <a:bodyPr/>
                    <a:lstStyle/>
                    <a:p>
                      <a:r>
                        <a:rPr lang="en-IE" b="1" dirty="0" smtClean="0"/>
                        <a:t>Calving Interval</a:t>
                      </a:r>
                      <a:endParaRPr lang="en-IE" b="1" dirty="0"/>
                    </a:p>
                  </a:txBody>
                  <a:tcPr/>
                </a:tc>
                <a:tc>
                  <a:txBody>
                    <a:bodyPr/>
                    <a:lstStyle/>
                    <a:p>
                      <a:r>
                        <a:rPr lang="en-IE" b="1" dirty="0" smtClean="0"/>
                        <a:t>No </a:t>
                      </a:r>
                      <a:r>
                        <a:rPr lang="en-IE" b="1" dirty="0" err="1" smtClean="0"/>
                        <a:t>Mths</a:t>
                      </a:r>
                      <a:r>
                        <a:rPr lang="en-IE" b="1" dirty="0" smtClean="0"/>
                        <a:t> Calving</a:t>
                      </a:r>
                      <a:endParaRPr lang="en-IE" b="1" dirty="0"/>
                    </a:p>
                  </a:txBody>
                  <a:tcPr/>
                </a:tc>
              </a:tr>
              <a:tr h="370840">
                <a:tc>
                  <a:txBody>
                    <a:bodyPr/>
                    <a:lstStyle/>
                    <a:p>
                      <a:r>
                        <a:rPr lang="en-IE" dirty="0" smtClean="0"/>
                        <a:t>2015</a:t>
                      </a:r>
                      <a:endParaRPr lang="en-IE" dirty="0"/>
                    </a:p>
                  </a:txBody>
                  <a:tcPr/>
                </a:tc>
                <a:tc>
                  <a:txBody>
                    <a:bodyPr/>
                    <a:lstStyle/>
                    <a:p>
                      <a:pPr algn="ctr"/>
                      <a:r>
                        <a:rPr lang="en-IE" dirty="0" smtClean="0"/>
                        <a:t>42</a:t>
                      </a:r>
                      <a:endParaRPr lang="en-IE" dirty="0"/>
                    </a:p>
                  </a:txBody>
                  <a:tcPr/>
                </a:tc>
                <a:tc>
                  <a:txBody>
                    <a:bodyPr/>
                    <a:lstStyle/>
                    <a:p>
                      <a:pPr algn="ctr"/>
                      <a:r>
                        <a:rPr lang="en-IE" dirty="0" smtClean="0"/>
                        <a:t>385</a:t>
                      </a:r>
                      <a:endParaRPr lang="en-IE" dirty="0"/>
                    </a:p>
                  </a:txBody>
                  <a:tcPr/>
                </a:tc>
                <a:tc>
                  <a:txBody>
                    <a:bodyPr/>
                    <a:lstStyle/>
                    <a:p>
                      <a:pPr algn="ctr"/>
                      <a:r>
                        <a:rPr lang="en-IE" dirty="0" smtClean="0"/>
                        <a:t>7</a:t>
                      </a:r>
                      <a:endParaRPr lang="en-IE" dirty="0"/>
                    </a:p>
                  </a:txBody>
                  <a:tcPr/>
                </a:tc>
              </a:tr>
              <a:tr h="370840">
                <a:tc>
                  <a:txBody>
                    <a:bodyPr/>
                    <a:lstStyle/>
                    <a:p>
                      <a:r>
                        <a:rPr lang="en-IE" dirty="0" smtClean="0"/>
                        <a:t>2014</a:t>
                      </a:r>
                      <a:endParaRPr lang="en-IE" dirty="0"/>
                    </a:p>
                  </a:txBody>
                  <a:tcPr/>
                </a:tc>
                <a:tc>
                  <a:txBody>
                    <a:bodyPr/>
                    <a:lstStyle/>
                    <a:p>
                      <a:pPr algn="ctr"/>
                      <a:r>
                        <a:rPr lang="en-IE" dirty="0" smtClean="0"/>
                        <a:t>51</a:t>
                      </a:r>
                      <a:endParaRPr lang="en-IE" dirty="0"/>
                    </a:p>
                  </a:txBody>
                  <a:tcPr/>
                </a:tc>
                <a:tc>
                  <a:txBody>
                    <a:bodyPr/>
                    <a:lstStyle/>
                    <a:p>
                      <a:pPr algn="ctr"/>
                      <a:r>
                        <a:rPr lang="en-IE" dirty="0" smtClean="0"/>
                        <a:t>386</a:t>
                      </a:r>
                      <a:endParaRPr lang="en-IE" dirty="0"/>
                    </a:p>
                  </a:txBody>
                  <a:tcPr/>
                </a:tc>
                <a:tc>
                  <a:txBody>
                    <a:bodyPr/>
                    <a:lstStyle/>
                    <a:p>
                      <a:pPr algn="ctr"/>
                      <a:r>
                        <a:rPr lang="en-IE" dirty="0" smtClean="0"/>
                        <a:t>8</a:t>
                      </a:r>
                      <a:endParaRPr lang="en-IE" dirty="0"/>
                    </a:p>
                  </a:txBody>
                  <a:tcPr/>
                </a:tc>
              </a:tr>
              <a:tr h="324334">
                <a:tc>
                  <a:txBody>
                    <a:bodyPr/>
                    <a:lstStyle/>
                    <a:p>
                      <a:r>
                        <a:rPr lang="en-IE" dirty="0" smtClean="0"/>
                        <a:t>2013</a:t>
                      </a:r>
                      <a:endParaRPr lang="en-IE" dirty="0"/>
                    </a:p>
                  </a:txBody>
                  <a:tcPr/>
                </a:tc>
                <a:tc>
                  <a:txBody>
                    <a:bodyPr/>
                    <a:lstStyle/>
                    <a:p>
                      <a:pPr algn="ctr"/>
                      <a:r>
                        <a:rPr lang="en-IE" dirty="0" smtClean="0"/>
                        <a:t>42</a:t>
                      </a:r>
                      <a:endParaRPr lang="en-IE" dirty="0"/>
                    </a:p>
                  </a:txBody>
                  <a:tcPr/>
                </a:tc>
                <a:tc>
                  <a:txBody>
                    <a:bodyPr/>
                    <a:lstStyle/>
                    <a:p>
                      <a:pPr algn="ctr"/>
                      <a:r>
                        <a:rPr lang="en-IE" dirty="0" smtClean="0"/>
                        <a:t>380</a:t>
                      </a:r>
                      <a:endParaRPr lang="en-IE" dirty="0"/>
                    </a:p>
                  </a:txBody>
                  <a:tcPr/>
                </a:tc>
                <a:tc>
                  <a:txBody>
                    <a:bodyPr/>
                    <a:lstStyle/>
                    <a:p>
                      <a:pPr algn="ctr"/>
                      <a:r>
                        <a:rPr lang="en-IE" dirty="0" smtClean="0"/>
                        <a:t>6</a:t>
                      </a:r>
                      <a:endParaRPr lang="en-IE" dirty="0"/>
                    </a:p>
                  </a:txBody>
                  <a:tcPr/>
                </a:tc>
              </a:tr>
            </a:tbl>
          </a:graphicData>
        </a:graphic>
      </p:graphicFrame>
      <p:pic>
        <p:nvPicPr>
          <p:cNvPr id="7"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0872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6844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p:cNvSpPr>
          <p:nvPr>
            <p:ph type="title"/>
          </p:nvPr>
        </p:nvSpPr>
        <p:spPr/>
        <p:txBody>
          <a:bodyPr/>
          <a:lstStyle/>
          <a:p>
            <a:pPr eaLnBrk="1" hangingPunct="1"/>
            <a:endParaRPr lang="en-IE" altLang="en-US" smtClean="0">
              <a:latin typeface="Trebuchet MS" panose="020B0603020202020204" pitchFamily="34" charset="0"/>
            </a:endParaRPr>
          </a:p>
        </p:txBody>
      </p:sp>
      <p:sp>
        <p:nvSpPr>
          <p:cNvPr id="2" name="Content Placeholder 1"/>
          <p:cNvSpPr>
            <a:spLocks noGrp="1"/>
          </p:cNvSpPr>
          <p:nvPr>
            <p:ph idx="1"/>
          </p:nvPr>
        </p:nvSpPr>
        <p:spPr/>
        <p:txBody>
          <a:bodyPr/>
          <a:lstStyle/>
          <a:p>
            <a:endParaRPr lang="en-IE"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9" y="-90238"/>
            <a:ext cx="12302225" cy="6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0461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ICBF- Driving in the Dark With no Lights</a:t>
            </a:r>
            <a:endParaRPr lang="en-IE" dirty="0"/>
          </a:p>
        </p:txBody>
      </p:sp>
      <p:pic>
        <p:nvPicPr>
          <p:cNvPr id="4" name="Content Placeholder 3"/>
          <p:cNvPicPr>
            <a:picLocks noGrp="1"/>
          </p:cNvPicPr>
          <p:nvPr>
            <p:ph idx="1"/>
          </p:nvPr>
        </p:nvPicPr>
        <p:blipFill rotWithShape="1">
          <a:blip r:embed="rId2"/>
          <a:srcRect l="496" t="7352" r="4436" b="10346"/>
          <a:stretch/>
        </p:blipFill>
        <p:spPr bwMode="auto">
          <a:xfrm>
            <a:off x="988746" y="2160588"/>
            <a:ext cx="7974546" cy="3881437"/>
          </a:xfrm>
          <a:prstGeom prst="rect">
            <a:avLst/>
          </a:prstGeom>
          <a:ln>
            <a:noFill/>
          </a:ln>
          <a:extLst>
            <a:ext uri="{53640926-AAD7-44D8-BBD7-CCE9431645EC}">
              <a14:shadowObscured xmlns:a14="http://schemas.microsoft.com/office/drawing/2010/main"/>
            </a:ext>
          </a:extLst>
        </p:spPr>
      </p:pic>
      <p:pic>
        <p:nvPicPr>
          <p:cNvPr id="5"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94350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Where We are Now on  Maternal Index</a:t>
            </a:r>
            <a:endParaRPr lang="en-IE" b="1" dirty="0"/>
          </a:p>
        </p:txBody>
      </p:sp>
      <p:sp>
        <p:nvSpPr>
          <p:cNvPr id="3" name="Content Placeholder 2"/>
          <p:cNvSpPr>
            <a:spLocks noGrp="1"/>
          </p:cNvSpPr>
          <p:nvPr>
            <p:ph idx="1"/>
          </p:nvPr>
        </p:nvSpPr>
        <p:spPr/>
        <p:txBody>
          <a:bodyPr/>
          <a:lstStyle/>
          <a:p>
            <a:endParaRPr lang="en-IE" dirty="0" smtClean="0"/>
          </a:p>
          <a:p>
            <a:r>
              <a:rPr lang="en-IE" dirty="0" smtClean="0"/>
              <a:t>Cow Average  		€65 						(-€16 to €143)</a:t>
            </a:r>
          </a:p>
          <a:p>
            <a:endParaRPr lang="en-IE" dirty="0"/>
          </a:p>
          <a:p>
            <a:r>
              <a:rPr lang="en-IE" dirty="0" smtClean="0"/>
              <a:t>Maiden Heifer </a:t>
            </a:r>
            <a:r>
              <a:rPr lang="en-IE" dirty="0" err="1" smtClean="0"/>
              <a:t>Avg</a:t>
            </a:r>
            <a:r>
              <a:rPr lang="en-IE" dirty="0" smtClean="0"/>
              <a:t> €46 						(-€10 to €101)</a:t>
            </a:r>
          </a:p>
          <a:p>
            <a:endParaRPr lang="en-IE" dirty="0"/>
          </a:p>
          <a:p>
            <a:r>
              <a:rPr lang="en-IE" dirty="0" smtClean="0"/>
              <a:t>Young Calf </a:t>
            </a:r>
            <a:r>
              <a:rPr lang="en-IE" dirty="0" err="1" smtClean="0"/>
              <a:t>Avg</a:t>
            </a:r>
            <a:r>
              <a:rPr lang="en-IE" dirty="0" smtClean="0"/>
              <a:t> 	€66  					(-€30 to €111)</a:t>
            </a:r>
          </a:p>
          <a:p>
            <a:endParaRPr lang="en-IE" dirty="0"/>
          </a:p>
          <a:p>
            <a:endParaRPr lang="en-IE" dirty="0" smtClean="0"/>
          </a:p>
          <a:p>
            <a:r>
              <a:rPr lang="en-IE" dirty="0" smtClean="0"/>
              <a:t>Target Top 5%		€131</a:t>
            </a:r>
          </a:p>
          <a:p>
            <a:r>
              <a:rPr lang="en-IE" dirty="0" smtClean="0"/>
              <a:t>Target Top 1%		€159</a:t>
            </a:r>
            <a:endParaRPr lang="en-IE" dirty="0"/>
          </a:p>
        </p:txBody>
      </p:sp>
    </p:spTree>
    <p:extLst>
      <p:ext uri="{BB962C8B-B14F-4D97-AF65-F5344CB8AC3E}">
        <p14:creationId xmlns:p14="http://schemas.microsoft.com/office/powerpoint/2010/main" val="56780856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Why Are We Upgrading?</a:t>
            </a:r>
            <a:endParaRPr lang="en-IE" b="1" dirty="0"/>
          </a:p>
        </p:txBody>
      </p:sp>
      <p:sp>
        <p:nvSpPr>
          <p:cNvPr id="3" name="Content Placeholder 2"/>
          <p:cNvSpPr>
            <a:spLocks noGrp="1"/>
          </p:cNvSpPr>
          <p:nvPr>
            <p:ph idx="1"/>
          </p:nvPr>
        </p:nvSpPr>
        <p:spPr/>
        <p:txBody>
          <a:bodyPr/>
          <a:lstStyle/>
          <a:p>
            <a:endParaRPr lang="en-IE" dirty="0" smtClean="0"/>
          </a:p>
          <a:p>
            <a:endParaRPr lang="en-IE" dirty="0"/>
          </a:p>
          <a:p>
            <a:r>
              <a:rPr lang="en-IE" sz="3600" dirty="0" smtClean="0"/>
              <a:t>€6,000 per year to be gained</a:t>
            </a:r>
          </a:p>
          <a:p>
            <a:endParaRPr lang="en-IE" sz="3600" dirty="0"/>
          </a:p>
          <a:p>
            <a:r>
              <a:rPr lang="en-IE" sz="3600" dirty="0" smtClean="0"/>
              <a:t>Demonstrate Best Practice in Breeding</a:t>
            </a:r>
            <a:endParaRPr lang="en-IE" sz="3600" dirty="0"/>
          </a:p>
        </p:txBody>
      </p:sp>
    </p:spTree>
    <p:extLst>
      <p:ext uri="{BB962C8B-B14F-4D97-AF65-F5344CB8AC3E}">
        <p14:creationId xmlns:p14="http://schemas.microsoft.com/office/powerpoint/2010/main" val="54980954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446"/>
            <a:ext cx="12192000" cy="6768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7248128" y="2564904"/>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5375920" y="1412776"/>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5375920" y="2636912"/>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10056440" y="2636912"/>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10056440" y="1412776"/>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p:cNvSpPr/>
          <p:nvPr/>
        </p:nvSpPr>
        <p:spPr>
          <a:xfrm>
            <a:off x="8832304" y="5949280"/>
            <a:ext cx="1835696"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ight Arrow 5"/>
          <p:cNvSpPr/>
          <p:nvPr/>
        </p:nvSpPr>
        <p:spPr>
          <a:xfrm>
            <a:off x="6960096" y="5805264"/>
            <a:ext cx="1584176" cy="772664"/>
          </a:xfrm>
          <a:prstGeom prst="right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Target</a:t>
            </a:r>
            <a:endParaRPr lang="en-IE" b="1" dirty="0">
              <a:solidFill>
                <a:schemeClr val="tx1"/>
              </a:solidFill>
            </a:endParaRPr>
          </a:p>
        </p:txBody>
      </p:sp>
    </p:spTree>
    <p:extLst>
      <p:ext uri="{BB962C8B-B14F-4D97-AF65-F5344CB8AC3E}">
        <p14:creationId xmlns:p14="http://schemas.microsoft.com/office/powerpoint/2010/main" val="571779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2" y="725493"/>
            <a:ext cx="10222002" cy="58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1185" y="119474"/>
            <a:ext cx="8934325" cy="646331"/>
          </a:xfrm>
          <a:prstGeom prst="rect">
            <a:avLst/>
          </a:prstGeom>
          <a:solidFill>
            <a:schemeClr val="bg1"/>
          </a:solidFill>
        </p:spPr>
        <p:txBody>
          <a:bodyPr wrap="square" rtlCol="0">
            <a:spAutoFit/>
          </a:bodyPr>
          <a:lstStyle/>
          <a:p>
            <a:pPr algn="ctr"/>
            <a:r>
              <a:rPr lang="en-IE" sz="3600" b="1" dirty="0"/>
              <a:t>Will the stars help?</a:t>
            </a:r>
          </a:p>
        </p:txBody>
      </p:sp>
      <p:pic>
        <p:nvPicPr>
          <p:cNvPr id="5"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48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What  is our Target?</a:t>
            </a:r>
            <a:endParaRPr lang="en-IE" dirty="0"/>
          </a:p>
        </p:txBody>
      </p:sp>
      <p:pic>
        <p:nvPicPr>
          <p:cNvPr id="4" name="Content Placeholder 3"/>
          <p:cNvPicPr>
            <a:picLocks noGrp="1"/>
          </p:cNvPicPr>
          <p:nvPr>
            <p:ph idx="1"/>
          </p:nvPr>
        </p:nvPicPr>
        <p:blipFill rotWithShape="1">
          <a:blip r:embed="rId2"/>
          <a:srcRect t="7684" r="1451" b="11035"/>
          <a:stretch/>
        </p:blipFill>
        <p:spPr bwMode="auto">
          <a:xfrm>
            <a:off x="0" y="1756535"/>
            <a:ext cx="12192000" cy="5101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667382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stretch>
            <a:fillRect/>
          </a:stretch>
        </p:blipFill>
        <p:spPr>
          <a:xfrm>
            <a:off x="0" y="0"/>
            <a:ext cx="12226969" cy="6858000"/>
          </a:xfrm>
          <a:prstGeom prst="rect">
            <a:avLst/>
          </a:prstGeom>
        </p:spPr>
      </p:pic>
    </p:spTree>
    <p:extLst>
      <p:ext uri="{BB962C8B-B14F-4D97-AF65-F5344CB8AC3E}">
        <p14:creationId xmlns:p14="http://schemas.microsoft.com/office/powerpoint/2010/main" val="105655836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The Best Non Pedigree Cows</a:t>
            </a:r>
            <a:endParaRPr lang="en-IE"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070822"/>
              </p:ext>
            </p:extLst>
          </p:nvPr>
        </p:nvGraphicFramePr>
        <p:xfrm>
          <a:off x="0" y="2086377"/>
          <a:ext cx="12192000" cy="4121240"/>
        </p:xfrm>
        <a:graphic>
          <a:graphicData uri="http://schemas.openxmlformats.org/drawingml/2006/table">
            <a:tbl>
              <a:tblPr/>
              <a:tblGrid>
                <a:gridCol w="1092054"/>
                <a:gridCol w="2281613"/>
                <a:gridCol w="1107654"/>
                <a:gridCol w="830741"/>
                <a:gridCol w="468024"/>
                <a:gridCol w="514826"/>
                <a:gridCol w="499224"/>
                <a:gridCol w="503125"/>
                <a:gridCol w="503125"/>
                <a:gridCol w="546028"/>
                <a:gridCol w="483623"/>
                <a:gridCol w="503125"/>
                <a:gridCol w="503125"/>
                <a:gridCol w="499224"/>
                <a:gridCol w="483623"/>
                <a:gridCol w="499224"/>
                <a:gridCol w="436821"/>
                <a:gridCol w="436821"/>
              </a:tblGrid>
              <a:tr h="399995">
                <a:tc>
                  <a:txBody>
                    <a:bodyPr/>
                    <a:lstStyle/>
                    <a:p>
                      <a:pPr algn="l" fontAlgn="b"/>
                      <a:r>
                        <a:rPr lang="en-IE" sz="1000" b="1" i="0" u="none" strike="noStrike" dirty="0">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6">
                  <a:txBody>
                    <a:bodyPr/>
                    <a:lstStyle/>
                    <a:p>
                      <a:pPr algn="ctr" fontAlgn="b"/>
                      <a:r>
                        <a:rPr lang="en-IE" sz="1000" b="1" i="0" u="none" strike="noStrike" dirty="0">
                          <a:effectLst/>
                          <a:latin typeface="Arial" panose="020B0604020202020204" pitchFamily="34" charset="0"/>
                        </a:rPr>
                        <a:t>Breed Percentiles (Animal basis), Dec 2015</a:t>
                      </a:r>
                    </a:p>
                  </a:txBody>
                  <a:tcPr marL="8266" marR="8266" marT="82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ctr" fontAlgn="b"/>
                      <a:r>
                        <a:rPr lang="en-IE" sz="800" b="0" i="0" u="none" strike="noStrike">
                          <a:solidFill>
                            <a:srgbClr val="FFFFFF"/>
                          </a:solidFill>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080134">
                <a:tc gridSpan="18">
                  <a:txBody>
                    <a:bodyPr/>
                    <a:lstStyle/>
                    <a:p>
                      <a:pPr algn="ctr" fontAlgn="b"/>
                      <a:r>
                        <a:rPr lang="en-IE" sz="900" b="1" i="0" u="none" strike="noStrike">
                          <a:effectLst/>
                          <a:latin typeface="Arial" panose="020B0604020202020204" pitchFamily="34" charset="0"/>
                        </a:rPr>
                        <a:t>The percentiles are based on pedigree animals  born in each breed within 5 years from 1st January each year. They are moved up a year on the first run of every year i.e now they are based on animals born 2010 to 2015.  The "All Breeds " percentiles form the basis of the Across breed stars and are based on All Breeds and commercials born 2010 to 2015. For Terminal across breed percentiles are based on pedigree animals only</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346459">
                <a:tc>
                  <a:txBody>
                    <a:bodyPr/>
                    <a:lstStyle/>
                    <a:p>
                      <a:pPr algn="l" fontAlgn="b"/>
                      <a:r>
                        <a:rPr lang="en-IE" sz="7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IE" sz="7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IE" sz="7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700" b="0" i="0" u="none" strike="noStrike" dirty="0">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dirty="0">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IE" sz="800" b="0" i="0" u="none" strike="noStrike">
                          <a:effectLst/>
                          <a:latin typeface="Arial" panose="020B0604020202020204" pitchFamily="34" charset="0"/>
                        </a:rPr>
                        <a:t> </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04313">
                <a:tc>
                  <a:txBody>
                    <a:bodyPr/>
                    <a:lstStyle/>
                    <a:p>
                      <a:pPr algn="l" fontAlgn="ctr"/>
                      <a:r>
                        <a:rPr lang="en-IE" sz="700" b="1" i="0" u="none" strike="noStrike">
                          <a:effectLst/>
                          <a:latin typeface="Arial" panose="020B0604020202020204" pitchFamily="34" charset="0"/>
                        </a:rPr>
                        <a:t>Breed</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ctr"/>
                      <a:r>
                        <a:rPr lang="en-IE" sz="700" b="1" i="0" u="none" strike="noStrike">
                          <a:effectLst/>
                          <a:latin typeface="Arial" panose="020B0604020202020204" pitchFamily="34" charset="0"/>
                        </a:rPr>
                        <a:t>Index/trait</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ctr"/>
                      <a:r>
                        <a:rPr lang="en-IE" sz="700" b="1" i="0" u="none" strike="noStrike">
                          <a:effectLst/>
                          <a:latin typeface="Arial" panose="020B0604020202020204" pitchFamily="34" charset="0"/>
                        </a:rPr>
                        <a:t>type</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en-IE" sz="700" b="1" i="0" u="none" strike="noStrike">
                          <a:effectLst/>
                          <a:latin typeface="Arial" panose="020B0604020202020204" pitchFamily="34" charset="0"/>
                        </a:rPr>
                        <a:t>records</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en-IE" sz="800" b="1" i="0" u="none" strike="noStrike">
                          <a:effectLst/>
                          <a:latin typeface="Arial" panose="020B0604020202020204" pitchFamily="34" charset="0"/>
                        </a:rPr>
                        <a:t>sd</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1pc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 5pc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10pc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 20pc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800" b="1" i="0" u="none" strike="noStrike">
                          <a:effectLst/>
                          <a:latin typeface="Arial" panose="020B0604020202020204" pitchFamily="34" charset="0"/>
                        </a:rPr>
                        <a:t> 30pc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 40pc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800" b="1" i="0" u="none" strike="noStrike">
                          <a:effectLst/>
                          <a:latin typeface="Arial" panose="020B0604020202020204" pitchFamily="34" charset="0"/>
                        </a:rPr>
                        <a:t>50 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 60pc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800" b="1" i="0" u="none" strike="noStrike">
                          <a:effectLst/>
                          <a:latin typeface="Arial" panose="020B0604020202020204" pitchFamily="34" charset="0"/>
                        </a:rPr>
                        <a:t>70pc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80pc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800" b="1" i="0" u="none" strike="noStrike">
                          <a:effectLst/>
                          <a:latin typeface="Arial" panose="020B0604020202020204" pitchFamily="34" charset="0"/>
                        </a:rPr>
                        <a:t>90pc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 95pc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99pc</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631776">
                <a:tc>
                  <a:txBody>
                    <a:bodyPr/>
                    <a:lstStyle/>
                    <a:p>
                      <a:pPr algn="l" fontAlgn="ctr"/>
                      <a:r>
                        <a:rPr lang="en-IE" sz="700" b="1" i="0" u="none" strike="noStrike">
                          <a:effectLst/>
                          <a:latin typeface="Arial" panose="020B0604020202020204" pitchFamily="34" charset="0"/>
                        </a:rPr>
                        <a:t> </a:t>
                      </a:r>
                    </a:p>
                  </a:txBody>
                  <a:tcPr marL="8266" marR="8266" marT="8266"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IE" sz="700" b="1" i="0" u="none" strike="noStrike">
                          <a:effectLst/>
                          <a:latin typeface="Arial" panose="020B0604020202020204" pitchFamily="34" charset="0"/>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ctr"/>
                      <a:r>
                        <a:rPr lang="en-IE" sz="700" b="1" i="0" u="none" strike="noStrike">
                          <a:effectLst/>
                          <a:latin typeface="Arial" panose="020B0604020202020204" pitchFamily="34" charset="0"/>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800" b="1" i="0" u="none" strike="noStrike">
                          <a:effectLst/>
                          <a:latin typeface="Arial" panose="020B0604020202020204" pitchFamily="34" charset="0"/>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1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1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1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2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700" b="1" i="0" u="none" strike="noStrike">
                          <a:effectLst/>
                          <a:latin typeface="Arial" panose="020B0604020202020204" pitchFamily="34" charset="0"/>
                        </a:rPr>
                        <a:t>2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3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700" b="1" i="0" u="none" strike="noStrike">
                          <a:effectLst/>
                          <a:latin typeface="Arial" panose="020B0604020202020204" pitchFamily="34" charset="0"/>
                        </a:rPr>
                        <a:t>3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4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700" b="1" i="0" u="none" strike="noStrike">
                          <a:effectLst/>
                          <a:latin typeface="Arial" panose="020B0604020202020204" pitchFamily="34" charset="0"/>
                        </a:rPr>
                        <a:t>4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5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700" b="1" i="0" u="none" strike="noStrike">
                          <a:effectLst/>
                          <a:latin typeface="Arial" panose="020B0604020202020204" pitchFamily="34" charset="0"/>
                        </a:rPr>
                        <a:t>5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5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IE" sz="700" b="1" i="0" u="none" strike="noStrike">
                          <a:effectLst/>
                          <a:latin typeface="Arial" panose="020B0604020202020204" pitchFamily="34" charset="0"/>
                        </a:rPr>
                        <a:t>5 star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58563">
                <a:tc>
                  <a:txBody>
                    <a:bodyPr/>
                    <a:lstStyle/>
                    <a:p>
                      <a:pPr algn="l" fontAlgn="b"/>
                      <a:r>
                        <a:rPr lang="en-IE" sz="700" b="1" i="0" u="none" strike="noStrike" dirty="0">
                          <a:effectLst/>
                          <a:latin typeface="Arial" panose="020B0604020202020204" pitchFamily="34" charset="0"/>
                        </a:rPr>
                        <a:t>All Breeds</a:t>
                      </a:r>
                    </a:p>
                  </a:txBody>
                  <a:tcPr marL="8266" marR="8266" marT="82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700" b="1" i="0" u="none" strike="noStrike" dirty="0">
                          <a:effectLst/>
                          <a:latin typeface="Arial" panose="020B0604020202020204" pitchFamily="34" charset="0"/>
                        </a:rPr>
                        <a:t>Replacement Index (profit/lactation)</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700" b="1" i="0" u="none" strike="noStrike">
                          <a:effectLst/>
                          <a:latin typeface="Arial" panose="020B0604020202020204" pitchFamily="34" charset="0"/>
                        </a:rPr>
                        <a:t>Profit Index</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700" b="1" i="0" u="none" strike="noStrike">
                          <a:effectLst/>
                          <a:latin typeface="Arial" panose="020B0604020202020204" pitchFamily="34" charset="0"/>
                        </a:rPr>
                        <a:t>2,440,899</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800" b="1" i="0" u="none" strike="noStrike">
                          <a:effectLst/>
                          <a:latin typeface="Arial" panose="020B0604020202020204" pitchFamily="34" charset="0"/>
                        </a:rPr>
                        <a:t>39.4</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a:effectLst/>
                          <a:latin typeface="Arial" panose="020B0604020202020204" pitchFamily="34" charset="0"/>
                        </a:rPr>
                        <a:t>-€27</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a:effectLst/>
                          <a:latin typeface="Arial" panose="020B0604020202020204" pitchFamily="34" charset="0"/>
                        </a:rPr>
                        <a:t>€2</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a:effectLst/>
                          <a:latin typeface="Arial" panose="020B0604020202020204" pitchFamily="34" charset="0"/>
                        </a:rPr>
                        <a:t>€16</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dirty="0">
                          <a:effectLst/>
                          <a:latin typeface="Arial" panose="020B0604020202020204" pitchFamily="34" charset="0"/>
                        </a:rPr>
                        <a:t>€33</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E" sz="900" b="1" i="0" u="none" strike="noStrike" dirty="0">
                          <a:effectLst/>
                          <a:latin typeface="Arial" panose="020B0604020202020204" pitchFamily="34" charset="0"/>
                        </a:rPr>
                        <a:t>€44</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dirty="0">
                          <a:effectLst/>
                          <a:latin typeface="Arial" panose="020B0604020202020204" pitchFamily="34" charset="0"/>
                        </a:rPr>
                        <a:t>€55</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E" sz="900" b="1" i="0" u="none" strike="noStrike" dirty="0">
                          <a:effectLst/>
                          <a:latin typeface="Arial" panose="020B0604020202020204" pitchFamily="34" charset="0"/>
                        </a:rPr>
                        <a:t>€64</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dirty="0">
                          <a:effectLst/>
                          <a:latin typeface="Arial" panose="020B0604020202020204" pitchFamily="34" charset="0"/>
                        </a:rPr>
                        <a:t>€74</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E" sz="900" b="1" i="0" u="none" strike="noStrike">
                          <a:effectLst/>
                          <a:latin typeface="Arial" panose="020B0604020202020204" pitchFamily="34" charset="0"/>
                        </a:rPr>
                        <a:t>€85</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dirty="0">
                          <a:effectLst/>
                          <a:latin typeface="Arial" panose="020B0604020202020204" pitchFamily="34" charset="0"/>
                        </a:rPr>
                        <a:t>€98</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E" sz="900" b="1" i="0" u="none" strike="noStrike" dirty="0">
                          <a:effectLst/>
                          <a:latin typeface="Arial" panose="020B0604020202020204" pitchFamily="34" charset="0"/>
                        </a:rPr>
                        <a:t>€116</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dirty="0">
                          <a:effectLst/>
                          <a:latin typeface="Arial" panose="020B0604020202020204" pitchFamily="34" charset="0"/>
                        </a:rPr>
                        <a:t>€131</a:t>
                      </a:r>
                    </a:p>
                  </a:txBody>
                  <a:tcPr marL="8266" marR="8266" marT="8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900" b="1" i="0" u="none" strike="noStrike" dirty="0">
                          <a:effectLst/>
                          <a:latin typeface="Arial" panose="020B0604020202020204" pitchFamily="34" charset="0"/>
                        </a:rPr>
                        <a:t>€159</a:t>
                      </a:r>
                    </a:p>
                  </a:txBody>
                  <a:tcPr marL="8266" marR="8266" marT="82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459593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p:cNvPicPr>
          <p:nvPr>
            <p:ph idx="1"/>
          </p:nvPr>
        </p:nvPicPr>
        <p:blipFill rotWithShape="1">
          <a:blip r:embed="rId2"/>
          <a:srcRect l="16480" t="7094" r="19265" b="6601"/>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35520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IE" b="1" dirty="0"/>
          </a:p>
        </p:txBody>
      </p:sp>
      <p:sp>
        <p:nvSpPr>
          <p:cNvPr id="3" name="Content Placeholder 2"/>
          <p:cNvSpPr>
            <a:spLocks noGrp="1"/>
          </p:cNvSpPr>
          <p:nvPr>
            <p:ph idx="1"/>
          </p:nvPr>
        </p:nvSpPr>
        <p:spPr/>
        <p:txBody>
          <a:bodyPr/>
          <a:lstStyle/>
          <a:p>
            <a:endParaRPr lang="en-IE" dirty="0"/>
          </a:p>
        </p:txBody>
      </p:sp>
      <p:pic>
        <p:nvPicPr>
          <p:cNvPr id="4" name="Picture 3"/>
          <p:cNvPicPr/>
          <p:nvPr/>
        </p:nvPicPr>
        <p:blipFill rotWithShape="1">
          <a:blip r:embed="rId2"/>
          <a:srcRect l="16617" t="7980" r="18901" b="5696"/>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896407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IE" b="1" dirty="0"/>
          </a:p>
        </p:txBody>
      </p:sp>
      <p:pic>
        <p:nvPicPr>
          <p:cNvPr id="4" name="Content Placeholder 3"/>
          <p:cNvPicPr>
            <a:picLocks noGrp="1"/>
          </p:cNvPicPr>
          <p:nvPr>
            <p:ph idx="1"/>
          </p:nvPr>
        </p:nvPicPr>
        <p:blipFill rotWithShape="1">
          <a:blip r:embed="rId2"/>
          <a:srcRect l="17117" t="7684" r="20396" b="6010"/>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46276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05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93432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Selection Criteria </a:t>
            </a:r>
            <a:endParaRPr lang="en-IE" b="1" dirty="0"/>
          </a:p>
        </p:txBody>
      </p:sp>
      <p:sp>
        <p:nvSpPr>
          <p:cNvPr id="3" name="Content Placeholder 2"/>
          <p:cNvSpPr>
            <a:spLocks noGrp="1"/>
          </p:cNvSpPr>
          <p:nvPr>
            <p:ph idx="1"/>
          </p:nvPr>
        </p:nvSpPr>
        <p:spPr>
          <a:xfrm>
            <a:off x="762084" y="2124493"/>
            <a:ext cx="8596312" cy="3881437"/>
          </a:xfrm>
        </p:spPr>
        <p:txBody>
          <a:bodyPr/>
          <a:lstStyle/>
          <a:p>
            <a:r>
              <a:rPr lang="en-IE" dirty="0" smtClean="0"/>
              <a:t>Maternal Index		+€160 &amp; balanced</a:t>
            </a:r>
          </a:p>
          <a:p>
            <a:pPr marL="0" indent="0">
              <a:buNone/>
            </a:pPr>
            <a:endParaRPr lang="en-IE" dirty="0" smtClean="0"/>
          </a:p>
          <a:p>
            <a:r>
              <a:rPr lang="en-IE" dirty="0" smtClean="0"/>
              <a:t>Health Status 			</a:t>
            </a:r>
            <a:r>
              <a:rPr lang="en-IE" dirty="0" err="1" smtClean="0"/>
              <a:t>Neospora</a:t>
            </a:r>
            <a:r>
              <a:rPr lang="en-IE" dirty="0" smtClean="0"/>
              <a:t> + </a:t>
            </a:r>
            <a:r>
              <a:rPr lang="en-IE" dirty="0" err="1" smtClean="0"/>
              <a:t>Johnes</a:t>
            </a:r>
            <a:endParaRPr lang="en-IE" dirty="0" smtClean="0"/>
          </a:p>
          <a:p>
            <a:endParaRPr lang="en-IE" dirty="0"/>
          </a:p>
          <a:p>
            <a:r>
              <a:rPr lang="en-IE" dirty="0" smtClean="0"/>
              <a:t>Weight for Age		Minimum 1.10Kg ADG Birth	 </a:t>
            </a:r>
          </a:p>
          <a:p>
            <a:endParaRPr lang="en-IE" dirty="0"/>
          </a:p>
          <a:p>
            <a:r>
              <a:rPr lang="en-IE" dirty="0" smtClean="0"/>
              <a:t>Not interested in breed</a:t>
            </a:r>
            <a:endParaRPr lang="en-IE" dirty="0"/>
          </a:p>
        </p:txBody>
      </p:sp>
    </p:spTree>
    <p:extLst>
      <p:ext uri="{BB962C8B-B14F-4D97-AF65-F5344CB8AC3E}">
        <p14:creationId xmlns:p14="http://schemas.microsoft.com/office/powerpoint/2010/main" val="31104751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3" y="2"/>
            <a:ext cx="7772400" cy="1470025"/>
          </a:xfrm>
        </p:spPr>
        <p:txBody>
          <a:bodyPr/>
          <a:lstStyle/>
          <a:p>
            <a:endParaRPr lang="en-IE" dirty="0"/>
          </a:p>
        </p:txBody>
      </p:sp>
      <p:sp>
        <p:nvSpPr>
          <p:cNvPr id="3" name="Subtitle 2"/>
          <p:cNvSpPr>
            <a:spLocks noGrp="1"/>
          </p:cNvSpPr>
          <p:nvPr>
            <p:ph type="subTitle" idx="1"/>
          </p:nvPr>
        </p:nvSpPr>
        <p:spPr>
          <a:xfrm>
            <a:off x="649773" y="5247067"/>
            <a:ext cx="6400800" cy="1752600"/>
          </a:xfrm>
        </p:spPr>
        <p:txBody>
          <a:bodyPr>
            <a:normAutofit/>
          </a:bodyPr>
          <a:lstStyle/>
          <a:p>
            <a:r>
              <a:rPr lang="en-IE" b="1" dirty="0" smtClean="0">
                <a:solidFill>
                  <a:srgbClr val="FF0000"/>
                </a:solidFill>
              </a:rPr>
              <a:t>95 years in Agricultural Education</a:t>
            </a:r>
            <a:endParaRPr lang="en-IE"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96636"/>
          </a:xfrm>
          <a:prstGeom prst="rect">
            <a:avLst/>
          </a:prstGeom>
        </p:spPr>
      </p:pic>
    </p:spTree>
    <p:extLst>
      <p:ext uri="{BB962C8B-B14F-4D97-AF65-F5344CB8AC3E}">
        <p14:creationId xmlns:p14="http://schemas.microsoft.com/office/powerpoint/2010/main" val="2052692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609600"/>
            <a:ext cx="9158265" cy="1320800"/>
          </a:xfrm>
        </p:spPr>
        <p:txBody>
          <a:bodyPr/>
          <a:lstStyle/>
          <a:p>
            <a:r>
              <a:rPr lang="en-IE" sz="5400" b="1" dirty="0" smtClean="0"/>
              <a:t>The Most Dangerous Phrase</a:t>
            </a:r>
            <a:endParaRPr lang="en-IE" sz="5400" b="1" dirty="0"/>
          </a:p>
        </p:txBody>
      </p:sp>
      <p:sp>
        <p:nvSpPr>
          <p:cNvPr id="3" name="Content Placeholder 2"/>
          <p:cNvSpPr>
            <a:spLocks noGrp="1"/>
          </p:cNvSpPr>
          <p:nvPr>
            <p:ph idx="1"/>
          </p:nvPr>
        </p:nvSpPr>
        <p:spPr/>
        <p:txBody>
          <a:bodyPr/>
          <a:lstStyle/>
          <a:p>
            <a:endParaRPr lang="en-IE" dirty="0" smtClean="0"/>
          </a:p>
          <a:p>
            <a:pPr marL="0" indent="0" algn="ctr">
              <a:buNone/>
            </a:pPr>
            <a:r>
              <a:rPr lang="en-IE" sz="5400" dirty="0" smtClean="0"/>
              <a:t>‘Because we have always done it that way’</a:t>
            </a:r>
            <a:endParaRPr lang="en-IE" sz="5400" dirty="0"/>
          </a:p>
        </p:txBody>
      </p:sp>
      <p:pic>
        <p:nvPicPr>
          <p:cNvPr id="4"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53087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95600" y="864096"/>
            <a:ext cx="6912768" cy="5184576"/>
          </a:xfrm>
          <a:prstGeom prst="rect">
            <a:avLst/>
          </a:prstGeom>
        </p:spPr>
      </p:pic>
      <p:pic>
        <p:nvPicPr>
          <p:cNvPr id="3"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353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11266" name="Title 1"/>
          <p:cNvSpPr txBox="1">
            <a:spLocks noGrp="1"/>
          </p:cNvSpPr>
          <p:nvPr>
            <p:ph type="title"/>
          </p:nvPr>
        </p:nvSpPr>
        <p:spPr>
          <a:xfrm>
            <a:off x="795338" y="563563"/>
            <a:ext cx="8596312" cy="1320800"/>
          </a:xfrm>
        </p:spPr>
        <p:txBody>
          <a:bodyPr/>
          <a:lstStyle/>
          <a:p>
            <a:pPr eaLnBrk="1" hangingPunct="1"/>
            <a:r>
              <a:rPr lang="en-IE" altLang="en-US" dirty="0" smtClean="0">
                <a:latin typeface="Trebuchet MS" panose="020B0603020202020204" pitchFamily="34" charset="0"/>
              </a:rPr>
              <a:t>Breeding Genetic Merit Animals</a:t>
            </a:r>
            <a:br>
              <a:rPr lang="en-IE" altLang="en-US" dirty="0" smtClean="0">
                <a:latin typeface="Trebuchet MS" panose="020B0603020202020204" pitchFamily="34" charset="0"/>
              </a:rPr>
            </a:br>
            <a:endParaRPr lang="en-GB" altLang="en-US" dirty="0" smtClean="0">
              <a:latin typeface="Trebuchet MS" panose="020B0603020202020204" pitchFamily="34" charset="0"/>
            </a:endParaRPr>
          </a:p>
        </p:txBody>
      </p:sp>
      <p:sp>
        <p:nvSpPr>
          <p:cNvPr id="11267" name="Content Placeholder 2"/>
          <p:cNvSpPr txBox="1">
            <a:spLocks noGrp="1"/>
          </p:cNvSpPr>
          <p:nvPr>
            <p:ph idx="1"/>
          </p:nvPr>
        </p:nvSpPr>
        <p:spPr>
          <a:xfrm>
            <a:off x="1228475" y="1169987"/>
            <a:ext cx="8596312" cy="4033838"/>
          </a:xfrm>
        </p:spPr>
        <p:txBody>
          <a:bodyPr/>
          <a:lstStyle/>
          <a:p>
            <a:pPr eaLnBrk="1" hangingPunct="1"/>
            <a:endParaRPr lang="en-IE" altLang="en-US" dirty="0" smtClean="0">
              <a:latin typeface="Trebuchet MS" panose="020B0603020202020204" pitchFamily="34" charset="0"/>
            </a:endParaRPr>
          </a:p>
          <a:p>
            <a:pPr eaLnBrk="1" hangingPunct="1"/>
            <a:r>
              <a:rPr lang="en-IE" altLang="en-US" sz="2400" dirty="0" smtClean="0">
                <a:latin typeface="Trebuchet MS" panose="020B0603020202020204" pitchFamily="34" charset="0"/>
              </a:rPr>
              <a:t>Use of AI to breed replacements</a:t>
            </a:r>
          </a:p>
          <a:p>
            <a:pPr eaLnBrk="1" hangingPunct="1"/>
            <a:r>
              <a:rPr lang="en-IE" altLang="en-US" sz="2400" dirty="0" smtClean="0">
                <a:latin typeface="Trebuchet MS" panose="020B0603020202020204" pitchFamily="34" charset="0"/>
              </a:rPr>
              <a:t>Synchronisation + Fixed Time AI </a:t>
            </a:r>
          </a:p>
          <a:p>
            <a:pPr eaLnBrk="1" hangingPunct="1"/>
            <a:r>
              <a:rPr lang="en-IE" altLang="en-US" sz="2400" dirty="0" smtClean="0">
                <a:latin typeface="Trebuchet MS" panose="020B0603020202020204" pitchFamily="34" charset="0"/>
              </a:rPr>
              <a:t>Stock Bull after one round AI</a:t>
            </a:r>
          </a:p>
          <a:p>
            <a:pPr eaLnBrk="1" hangingPunct="1"/>
            <a:r>
              <a:rPr lang="en-IE" altLang="en-US" sz="2400" dirty="0" smtClean="0">
                <a:latin typeface="Trebuchet MS" panose="020B0603020202020204" pitchFamily="34" charset="0"/>
              </a:rPr>
              <a:t>Highest maternal bulls to be used (AI &amp; </a:t>
            </a:r>
            <a:r>
              <a:rPr lang="en-IE" altLang="en-US" sz="2400" dirty="0" err="1" smtClean="0">
                <a:latin typeface="Trebuchet MS" panose="020B0603020202020204" pitchFamily="34" charset="0"/>
              </a:rPr>
              <a:t>stockbull</a:t>
            </a:r>
            <a:r>
              <a:rPr lang="en-IE" altLang="en-US" sz="2400" dirty="0" smtClean="0">
                <a:latin typeface="Trebuchet MS" panose="020B0603020202020204" pitchFamily="34" charset="0"/>
              </a:rPr>
              <a:t>)</a:t>
            </a:r>
          </a:p>
          <a:p>
            <a:pPr eaLnBrk="1" hangingPunct="1"/>
            <a:r>
              <a:rPr lang="en-IE" altLang="en-US" sz="2400" dirty="0" smtClean="0">
                <a:latin typeface="Trebuchet MS" panose="020B0603020202020204" pitchFamily="34" charset="0"/>
              </a:rPr>
              <a:t>Need ‘Sire Selection’ from ICBF as per dairy</a:t>
            </a:r>
            <a:endParaRPr lang="en-GB" altLang="en-US" sz="2400" dirty="0" smtClean="0">
              <a:latin typeface="Trebuchet MS" panose="020B0603020202020204" pitchFamily="34" charset="0"/>
            </a:endParaRPr>
          </a:p>
        </p:txBody>
      </p:sp>
      <p:pic>
        <p:nvPicPr>
          <p:cNvPr id="11268"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95551"/>
            <a:ext cx="1010653" cy="103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84243" cy="6934141"/>
          </a:xfrm>
          <a:prstGeom prst="rect">
            <a:avLst/>
          </a:prstGeom>
        </p:spPr>
      </p:pic>
    </p:spTree>
    <p:extLst>
      <p:ext uri="{BB962C8B-B14F-4D97-AF65-F5344CB8AC3E}">
        <p14:creationId xmlns:p14="http://schemas.microsoft.com/office/powerpoint/2010/main" val="331775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Why Are We Upgrading?</a:t>
            </a:r>
            <a:endParaRPr lang="en-IE" b="1" dirty="0"/>
          </a:p>
        </p:txBody>
      </p:sp>
      <p:sp>
        <p:nvSpPr>
          <p:cNvPr id="3" name="Content Placeholder 2"/>
          <p:cNvSpPr>
            <a:spLocks noGrp="1"/>
          </p:cNvSpPr>
          <p:nvPr>
            <p:ph idx="1"/>
          </p:nvPr>
        </p:nvSpPr>
        <p:spPr/>
        <p:txBody>
          <a:bodyPr/>
          <a:lstStyle/>
          <a:p>
            <a:endParaRPr lang="en-IE" dirty="0" smtClean="0"/>
          </a:p>
          <a:p>
            <a:endParaRPr lang="en-IE" dirty="0"/>
          </a:p>
          <a:p>
            <a:r>
              <a:rPr lang="en-IE" sz="3600" dirty="0" smtClean="0"/>
              <a:t>€6,000 per year to be gained</a:t>
            </a:r>
          </a:p>
          <a:p>
            <a:endParaRPr lang="en-IE" sz="3600" dirty="0"/>
          </a:p>
          <a:p>
            <a:r>
              <a:rPr lang="en-IE" sz="3600" dirty="0" smtClean="0"/>
              <a:t>Demonstrate Best Practice in Breeding</a:t>
            </a:r>
            <a:endParaRPr lang="en-IE" sz="3600" dirty="0"/>
          </a:p>
        </p:txBody>
      </p:sp>
    </p:spTree>
    <p:extLst>
      <p:ext uri="{BB962C8B-B14F-4D97-AF65-F5344CB8AC3E}">
        <p14:creationId xmlns:p14="http://schemas.microsoft.com/office/powerpoint/2010/main" val="194544373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16386" name="Title 1"/>
          <p:cNvSpPr txBox="1">
            <a:spLocks noGrp="1"/>
          </p:cNvSpPr>
          <p:nvPr>
            <p:ph type="title"/>
          </p:nvPr>
        </p:nvSpPr>
        <p:spPr>
          <a:xfrm>
            <a:off x="677863" y="401638"/>
            <a:ext cx="8839200" cy="1320800"/>
          </a:xfrm>
        </p:spPr>
        <p:txBody>
          <a:bodyPr/>
          <a:lstStyle/>
          <a:p>
            <a:pPr eaLnBrk="1" hangingPunct="1"/>
            <a:r>
              <a:rPr lang="en-IE" altLang="en-US" sz="3200" b="1" dirty="0" smtClean="0">
                <a:latin typeface="Trebuchet MS" panose="020B0603020202020204" pitchFamily="34" charset="0"/>
              </a:rPr>
              <a:t>Conclusion</a:t>
            </a:r>
            <a:r>
              <a:rPr lang="en-IE" altLang="en-US" sz="3200" dirty="0" smtClean="0">
                <a:latin typeface="Trebuchet MS" panose="020B0603020202020204" pitchFamily="34" charset="0"/>
              </a:rPr>
              <a:t/>
            </a:r>
            <a:br>
              <a:rPr lang="en-IE" altLang="en-US" sz="3200" dirty="0" smtClean="0">
                <a:latin typeface="Trebuchet MS" panose="020B0603020202020204" pitchFamily="34" charset="0"/>
              </a:rPr>
            </a:br>
            <a:r>
              <a:rPr lang="en-IE" altLang="en-US" sz="3200" dirty="0" smtClean="0">
                <a:latin typeface="Trebuchet MS" panose="020B0603020202020204" pitchFamily="34" charset="0"/>
              </a:rPr>
              <a:t/>
            </a:r>
            <a:br>
              <a:rPr lang="en-IE" altLang="en-US" sz="3200" dirty="0" smtClean="0">
                <a:latin typeface="Trebuchet MS" panose="020B0603020202020204" pitchFamily="34" charset="0"/>
              </a:rPr>
            </a:br>
            <a:r>
              <a:rPr lang="en-IE" altLang="en-US" sz="2400" dirty="0" smtClean="0">
                <a:solidFill>
                  <a:srgbClr val="000000"/>
                </a:solidFill>
                <a:latin typeface="Trebuchet MS" panose="020B0603020202020204" pitchFamily="34" charset="0"/>
              </a:rPr>
              <a:t>The student is number one, to learn you need to see &amp; see the best</a:t>
            </a:r>
            <a:endParaRPr lang="en-GB" altLang="en-US" sz="2400" dirty="0" smtClean="0">
              <a:solidFill>
                <a:srgbClr val="000000"/>
              </a:solidFill>
              <a:latin typeface="Trebuchet MS" panose="020B0603020202020204" pitchFamily="34" charset="0"/>
            </a:endParaRPr>
          </a:p>
        </p:txBody>
      </p:sp>
      <p:sp>
        <p:nvSpPr>
          <p:cNvPr id="16390" name="Content Placeholder 5"/>
          <p:cNvSpPr txBox="1">
            <a:spLocks noGrp="1"/>
          </p:cNvSpPr>
          <p:nvPr>
            <p:ph idx="1"/>
          </p:nvPr>
        </p:nvSpPr>
        <p:spPr>
          <a:xfrm>
            <a:off x="786147" y="2208714"/>
            <a:ext cx="8596312" cy="3881437"/>
          </a:xfrm>
        </p:spPr>
        <p:txBody>
          <a:bodyPr/>
          <a:lstStyle/>
          <a:p>
            <a:pPr marL="0" indent="0" eaLnBrk="1" hangingPunct="1">
              <a:buFont typeface="Wingdings 3" panose="05040102010807070707" pitchFamily="18" charset="2"/>
              <a:buNone/>
            </a:pPr>
            <a:r>
              <a:rPr lang="en-IE" altLang="en-US" dirty="0" smtClean="0">
                <a:latin typeface="Trebuchet MS" panose="020B0603020202020204" pitchFamily="34" charset="0"/>
              </a:rPr>
              <a:t>.</a:t>
            </a:r>
            <a:endParaRPr lang="en-GB" altLang="en-US" dirty="0" smtClean="0">
              <a:latin typeface="Trebuchet MS" panose="020B0603020202020204" pitchFamily="34" charset="0"/>
            </a:endParaRPr>
          </a:p>
        </p:txBody>
      </p:sp>
      <p:pic>
        <p:nvPicPr>
          <p:cNvPr id="1639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4337" y="2303505"/>
            <a:ext cx="3854450" cy="293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58" y="2303505"/>
            <a:ext cx="3878179" cy="2908634"/>
          </a:xfrm>
          <a:prstGeom prst="rect">
            <a:avLst/>
          </a:prstGeom>
        </p:spPr>
      </p:pic>
      <p:pic>
        <p:nvPicPr>
          <p:cNvPr id="9" name="Picture 2" descr="http://www.salesiansireland.ie/wp-content/uploads/2012/05/LOGO_Salesians_Ireland_1000px-300x307.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2536" y="2303505"/>
            <a:ext cx="3919508" cy="2939631"/>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The Campus</a:t>
            </a:r>
            <a:endParaRPr lang="en-IE" b="1" dirty="0"/>
          </a:p>
        </p:txBody>
      </p:sp>
      <p:sp>
        <p:nvSpPr>
          <p:cNvPr id="3" name="Content Placeholder 2"/>
          <p:cNvSpPr>
            <a:spLocks noGrp="1"/>
          </p:cNvSpPr>
          <p:nvPr>
            <p:ph idx="1"/>
          </p:nvPr>
        </p:nvSpPr>
        <p:spPr/>
        <p:txBody>
          <a:bodyPr/>
          <a:lstStyle/>
          <a:p>
            <a:r>
              <a:rPr lang="en-IE" dirty="0" err="1" smtClean="0">
                <a:solidFill>
                  <a:schemeClr val="tx1"/>
                </a:solidFill>
              </a:rPr>
              <a:t>Salesian</a:t>
            </a:r>
            <a:r>
              <a:rPr lang="en-IE" dirty="0" smtClean="0">
                <a:solidFill>
                  <a:schemeClr val="tx1"/>
                </a:solidFill>
              </a:rPr>
              <a:t> Order</a:t>
            </a:r>
          </a:p>
          <a:p>
            <a:endParaRPr lang="en-IE" dirty="0">
              <a:solidFill>
                <a:schemeClr val="tx1"/>
              </a:solidFill>
            </a:endParaRPr>
          </a:p>
          <a:p>
            <a:r>
              <a:rPr lang="en-IE" dirty="0" err="1" smtClean="0">
                <a:solidFill>
                  <a:schemeClr val="tx1"/>
                </a:solidFill>
              </a:rPr>
              <a:t>Salesian</a:t>
            </a:r>
            <a:r>
              <a:rPr lang="en-IE" dirty="0" smtClean="0">
                <a:solidFill>
                  <a:schemeClr val="tx1"/>
                </a:solidFill>
              </a:rPr>
              <a:t> Agricultural College	 650 students</a:t>
            </a:r>
          </a:p>
          <a:p>
            <a:endParaRPr lang="en-IE" dirty="0">
              <a:solidFill>
                <a:schemeClr val="tx1"/>
              </a:solidFill>
            </a:endParaRPr>
          </a:p>
          <a:p>
            <a:r>
              <a:rPr lang="en-IE" dirty="0" err="1" smtClean="0">
                <a:solidFill>
                  <a:schemeClr val="tx1"/>
                </a:solidFill>
              </a:rPr>
              <a:t>Salesian</a:t>
            </a:r>
            <a:r>
              <a:rPr lang="en-IE" dirty="0" smtClean="0">
                <a:solidFill>
                  <a:schemeClr val="tx1"/>
                </a:solidFill>
              </a:rPr>
              <a:t> Secondary School		 620 students</a:t>
            </a:r>
          </a:p>
          <a:p>
            <a:endParaRPr lang="en-IE" dirty="0">
              <a:solidFill>
                <a:schemeClr val="tx1"/>
              </a:solidFill>
            </a:endParaRPr>
          </a:p>
          <a:p>
            <a:r>
              <a:rPr lang="en-IE" dirty="0" err="1" smtClean="0">
                <a:solidFill>
                  <a:schemeClr val="tx1"/>
                </a:solidFill>
              </a:rPr>
              <a:t>Salesian</a:t>
            </a:r>
            <a:r>
              <a:rPr lang="en-IE" dirty="0" smtClean="0">
                <a:solidFill>
                  <a:schemeClr val="tx1"/>
                </a:solidFill>
              </a:rPr>
              <a:t> College Farm			 457 acres</a:t>
            </a:r>
            <a:endParaRPr lang="en-IE"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3874" y="0"/>
            <a:ext cx="827087" cy="864096"/>
          </a:xfrm>
          <a:prstGeom prst="rect">
            <a:avLst/>
          </a:prstGeom>
        </p:spPr>
      </p:pic>
      <p:pic>
        <p:nvPicPr>
          <p:cNvPr id="5" name="Picture 2" descr="http://www.salesiansireland.ie/wp-content/uploads/2012/05/LOGO_Salesians_Ireland_1000px-300x30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37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00" y="585537"/>
            <a:ext cx="8596312" cy="1320800"/>
          </a:xfrm>
        </p:spPr>
        <p:txBody>
          <a:bodyPr/>
          <a:lstStyle/>
          <a:p>
            <a:r>
              <a:rPr lang="en-IE" b="1" dirty="0" smtClean="0"/>
              <a:t>Board of Governors</a:t>
            </a:r>
            <a:endParaRPr lang="en-IE" b="1" dirty="0"/>
          </a:p>
        </p:txBody>
      </p:sp>
      <p:sp>
        <p:nvSpPr>
          <p:cNvPr id="3" name="Content Placeholder 2"/>
          <p:cNvSpPr>
            <a:spLocks noGrp="1"/>
          </p:cNvSpPr>
          <p:nvPr>
            <p:ph idx="1"/>
          </p:nvPr>
        </p:nvSpPr>
        <p:spPr/>
        <p:txBody>
          <a:bodyPr/>
          <a:lstStyle/>
          <a:p>
            <a:r>
              <a:rPr lang="en-IE" dirty="0" smtClean="0"/>
              <a:t>Edmond </a:t>
            </a:r>
            <a:r>
              <a:rPr lang="en-IE" dirty="0" err="1" smtClean="0"/>
              <a:t>Harty</a:t>
            </a:r>
            <a:r>
              <a:rPr lang="en-IE" dirty="0" smtClean="0"/>
              <a:t> – </a:t>
            </a:r>
            <a:r>
              <a:rPr lang="en-IE" dirty="0" err="1" smtClean="0"/>
              <a:t>Dairymaster</a:t>
            </a:r>
            <a:r>
              <a:rPr lang="en-IE" dirty="0" smtClean="0"/>
              <a:t> (Chair)</a:t>
            </a:r>
          </a:p>
          <a:p>
            <a:r>
              <a:rPr lang="en-IE" dirty="0" smtClean="0"/>
              <a:t>Doreen </a:t>
            </a:r>
            <a:r>
              <a:rPr lang="en-IE" dirty="0" err="1" smtClean="0"/>
              <a:t>Corridan</a:t>
            </a:r>
            <a:r>
              <a:rPr lang="en-IE" dirty="0" smtClean="0"/>
              <a:t> – Munster AI</a:t>
            </a:r>
          </a:p>
          <a:p>
            <a:r>
              <a:rPr lang="en-IE" dirty="0" err="1" smtClean="0"/>
              <a:t>Aisling</a:t>
            </a:r>
            <a:r>
              <a:rPr lang="en-IE" dirty="0" smtClean="0"/>
              <a:t> Meehan - Solicitor &amp; IFJ</a:t>
            </a:r>
          </a:p>
          <a:p>
            <a:r>
              <a:rPr lang="en-IE" dirty="0" smtClean="0"/>
              <a:t>Richard Kennedy – Dairy Farmer &amp; IFA Deputy President</a:t>
            </a:r>
          </a:p>
          <a:p>
            <a:r>
              <a:rPr lang="en-IE" dirty="0" smtClean="0"/>
              <a:t>John Mullins – Dairy Farmer</a:t>
            </a:r>
          </a:p>
          <a:p>
            <a:r>
              <a:rPr lang="en-IE" dirty="0" smtClean="0"/>
              <a:t>John </a:t>
            </a:r>
            <a:r>
              <a:rPr lang="en-IE" dirty="0" err="1" smtClean="0"/>
              <a:t>Furey</a:t>
            </a:r>
            <a:r>
              <a:rPr lang="en-IE" dirty="0" smtClean="0"/>
              <a:t> – College Technician</a:t>
            </a:r>
          </a:p>
          <a:p>
            <a:r>
              <a:rPr lang="en-IE" dirty="0" smtClean="0"/>
              <a:t>John </a:t>
            </a:r>
            <a:r>
              <a:rPr lang="en-IE" dirty="0" err="1" smtClean="0"/>
              <a:t>Donworth</a:t>
            </a:r>
            <a:r>
              <a:rPr lang="en-IE" dirty="0" smtClean="0"/>
              <a:t> – </a:t>
            </a:r>
            <a:r>
              <a:rPr lang="en-IE" dirty="0" err="1" smtClean="0"/>
              <a:t>Teagasc</a:t>
            </a:r>
            <a:endParaRPr lang="en-IE" dirty="0" smtClean="0"/>
          </a:p>
          <a:p>
            <a:r>
              <a:rPr lang="en-IE" dirty="0" smtClean="0"/>
              <a:t>Dan Carroll- SDB</a:t>
            </a:r>
          </a:p>
          <a:p>
            <a:r>
              <a:rPr lang="en-IE" dirty="0" smtClean="0"/>
              <a:t>Paddy Hennessey - SDB</a:t>
            </a:r>
          </a:p>
          <a:p>
            <a:endParaRPr lang="en-IE" dirty="0"/>
          </a:p>
        </p:txBody>
      </p:sp>
      <p:pic>
        <p:nvPicPr>
          <p:cNvPr id="4"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74916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86" y="260648"/>
            <a:ext cx="8241915" cy="1156990"/>
          </a:xfrm>
        </p:spPr>
        <p:txBody>
          <a:bodyPr/>
          <a:lstStyle/>
          <a:p>
            <a:r>
              <a:rPr lang="en-IE" b="1" dirty="0" smtClean="0"/>
              <a:t>The College Staff</a:t>
            </a:r>
            <a:endParaRPr lang="en-IE" b="1" dirty="0"/>
          </a:p>
        </p:txBody>
      </p:sp>
      <p:sp>
        <p:nvSpPr>
          <p:cNvPr id="3" name="Content Placeholder 2"/>
          <p:cNvSpPr>
            <a:spLocks noGrp="1"/>
          </p:cNvSpPr>
          <p:nvPr>
            <p:ph idx="1"/>
          </p:nvPr>
        </p:nvSpPr>
        <p:spPr>
          <a:xfrm>
            <a:off x="2063552" y="1700809"/>
            <a:ext cx="8229600" cy="4525963"/>
          </a:xfrm>
        </p:spPr>
        <p:txBody>
          <a:bodyPr>
            <a:normAutofit/>
          </a:bodyPr>
          <a:lstStyle/>
          <a:p>
            <a:r>
              <a:rPr lang="en-IE" b="1" dirty="0" smtClean="0">
                <a:solidFill>
                  <a:schemeClr val="tx1"/>
                </a:solidFill>
              </a:rPr>
              <a:t>Administration – </a:t>
            </a:r>
            <a:r>
              <a:rPr lang="en-IE" dirty="0" smtClean="0">
                <a:solidFill>
                  <a:schemeClr val="tx1"/>
                </a:solidFill>
              </a:rPr>
              <a:t>4</a:t>
            </a:r>
          </a:p>
          <a:p>
            <a:pPr marL="0" indent="0">
              <a:buNone/>
            </a:pPr>
            <a:endParaRPr lang="en-IE" dirty="0" smtClean="0">
              <a:solidFill>
                <a:schemeClr val="tx1"/>
              </a:solidFill>
            </a:endParaRPr>
          </a:p>
          <a:p>
            <a:r>
              <a:rPr lang="en-IE" b="1" dirty="0" smtClean="0">
                <a:solidFill>
                  <a:schemeClr val="tx1"/>
                </a:solidFill>
              </a:rPr>
              <a:t>Agriculture Faculty</a:t>
            </a:r>
            <a:r>
              <a:rPr lang="en-IE" b="1" dirty="0">
                <a:solidFill>
                  <a:schemeClr val="tx1"/>
                </a:solidFill>
              </a:rPr>
              <a:t> </a:t>
            </a:r>
            <a:r>
              <a:rPr lang="en-IE" b="1" dirty="0" smtClean="0">
                <a:solidFill>
                  <a:schemeClr val="tx1"/>
                </a:solidFill>
              </a:rPr>
              <a:t>– </a:t>
            </a:r>
            <a:r>
              <a:rPr lang="en-IE" dirty="0" smtClean="0">
                <a:solidFill>
                  <a:schemeClr val="tx1"/>
                </a:solidFill>
              </a:rPr>
              <a:t>12</a:t>
            </a:r>
          </a:p>
          <a:p>
            <a:pPr marL="0" indent="0">
              <a:buNone/>
            </a:pPr>
            <a:endParaRPr lang="en-IE" dirty="0" smtClean="0">
              <a:solidFill>
                <a:schemeClr val="tx1"/>
              </a:solidFill>
            </a:endParaRPr>
          </a:p>
          <a:p>
            <a:r>
              <a:rPr lang="en-IE" b="1" dirty="0" smtClean="0">
                <a:solidFill>
                  <a:schemeClr val="tx1"/>
                </a:solidFill>
              </a:rPr>
              <a:t>Engineering Faculty</a:t>
            </a:r>
            <a:r>
              <a:rPr lang="en-IE" b="1" dirty="0">
                <a:solidFill>
                  <a:schemeClr val="tx1"/>
                </a:solidFill>
              </a:rPr>
              <a:t> </a:t>
            </a:r>
            <a:r>
              <a:rPr lang="en-IE" b="1" dirty="0" smtClean="0">
                <a:solidFill>
                  <a:schemeClr val="tx1"/>
                </a:solidFill>
              </a:rPr>
              <a:t>– </a:t>
            </a:r>
            <a:r>
              <a:rPr lang="en-IE" dirty="0" smtClean="0">
                <a:solidFill>
                  <a:schemeClr val="tx1"/>
                </a:solidFill>
              </a:rPr>
              <a:t>7</a:t>
            </a:r>
          </a:p>
          <a:p>
            <a:endParaRPr lang="en-IE" dirty="0" smtClean="0">
              <a:solidFill>
                <a:schemeClr val="tx1"/>
              </a:solidFill>
            </a:endParaRPr>
          </a:p>
          <a:p>
            <a:r>
              <a:rPr lang="en-IE" b="1" dirty="0" smtClean="0">
                <a:solidFill>
                  <a:schemeClr val="tx1"/>
                </a:solidFill>
              </a:rPr>
              <a:t>Residential – </a:t>
            </a:r>
            <a:r>
              <a:rPr lang="en-IE" dirty="0" smtClean="0">
                <a:solidFill>
                  <a:schemeClr val="tx1"/>
                </a:solidFill>
              </a:rPr>
              <a:t>4</a:t>
            </a:r>
          </a:p>
          <a:p>
            <a:endParaRPr lang="en-IE" dirty="0" smtClean="0">
              <a:solidFill>
                <a:schemeClr val="tx1"/>
              </a:solidFill>
            </a:endParaRPr>
          </a:p>
          <a:p>
            <a:r>
              <a:rPr lang="en-IE" b="1" dirty="0" smtClean="0">
                <a:solidFill>
                  <a:schemeClr val="tx1"/>
                </a:solidFill>
              </a:rPr>
              <a:t>Farm- </a:t>
            </a:r>
            <a:r>
              <a:rPr lang="en-IE" dirty="0" smtClean="0">
                <a:solidFill>
                  <a:schemeClr val="tx1"/>
                </a:solidFill>
              </a:rPr>
              <a:t>4</a:t>
            </a:r>
          </a:p>
          <a:p>
            <a:endParaRPr lang="en-IE" dirty="0" smtClean="0">
              <a:solidFill>
                <a:schemeClr val="tx1"/>
              </a:solidFill>
            </a:endParaRPr>
          </a:p>
          <a:p>
            <a:r>
              <a:rPr lang="en-IE" b="1" dirty="0" smtClean="0">
                <a:solidFill>
                  <a:schemeClr val="tx1"/>
                </a:solidFill>
              </a:rPr>
              <a:t>Kitchen - </a:t>
            </a:r>
            <a:r>
              <a:rPr lang="en-IE" dirty="0" smtClean="0">
                <a:solidFill>
                  <a:schemeClr val="tx1"/>
                </a:solidFill>
              </a:rPr>
              <a:t>12</a:t>
            </a:r>
          </a:p>
          <a:p>
            <a:pPr marL="457200" lvl="1" indent="0">
              <a:buNone/>
            </a:pPr>
            <a:endParaRPr lang="en-IE" dirty="0" smtClean="0"/>
          </a:p>
          <a:p>
            <a:endParaRPr lang="en-IE" dirty="0"/>
          </a:p>
          <a:p>
            <a:pPr lvl="1"/>
            <a:endParaRPr lang="en-IE" dirty="0" smtClean="0"/>
          </a:p>
        </p:txBody>
      </p:sp>
      <p:pic>
        <p:nvPicPr>
          <p:cNvPr id="5"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393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86" y="260648"/>
            <a:ext cx="8241915" cy="1156990"/>
          </a:xfrm>
        </p:spPr>
        <p:txBody>
          <a:bodyPr/>
          <a:lstStyle/>
          <a:p>
            <a:r>
              <a:rPr lang="en-IE" b="1" dirty="0" smtClean="0"/>
              <a:t>The Farm</a:t>
            </a:r>
            <a:endParaRPr lang="en-IE" b="1" dirty="0"/>
          </a:p>
        </p:txBody>
      </p:sp>
      <p:sp>
        <p:nvSpPr>
          <p:cNvPr id="3" name="Content Placeholder 2"/>
          <p:cNvSpPr>
            <a:spLocks noGrp="1"/>
          </p:cNvSpPr>
          <p:nvPr>
            <p:ph idx="1"/>
          </p:nvPr>
        </p:nvSpPr>
        <p:spPr>
          <a:xfrm>
            <a:off x="2027457" y="1652683"/>
            <a:ext cx="8229600" cy="4525963"/>
          </a:xfrm>
        </p:spPr>
        <p:txBody>
          <a:bodyPr>
            <a:normAutofit/>
          </a:bodyPr>
          <a:lstStyle/>
          <a:p>
            <a:r>
              <a:rPr lang="en-IE" b="1" dirty="0" smtClean="0">
                <a:solidFill>
                  <a:schemeClr val="tx1"/>
                </a:solidFill>
              </a:rPr>
              <a:t>185 Ha Owned 	(</a:t>
            </a:r>
            <a:r>
              <a:rPr lang="en-IE" b="1" dirty="0">
                <a:solidFill>
                  <a:schemeClr val="tx1"/>
                </a:solidFill>
              </a:rPr>
              <a:t>457 acres) </a:t>
            </a:r>
            <a:endParaRPr lang="en-IE" b="1" dirty="0" smtClean="0">
              <a:solidFill>
                <a:schemeClr val="tx1"/>
              </a:solidFill>
            </a:endParaRPr>
          </a:p>
          <a:p>
            <a:r>
              <a:rPr lang="en-IE" b="1" dirty="0" smtClean="0">
                <a:solidFill>
                  <a:schemeClr val="tx1"/>
                </a:solidFill>
              </a:rPr>
              <a:t>15 Ha Rented		(</a:t>
            </a:r>
            <a:r>
              <a:rPr lang="en-IE" b="1" dirty="0">
                <a:solidFill>
                  <a:schemeClr val="tx1"/>
                </a:solidFill>
              </a:rPr>
              <a:t>37 acres) </a:t>
            </a:r>
            <a:endParaRPr lang="en-IE" b="1" dirty="0" smtClean="0">
              <a:solidFill>
                <a:schemeClr val="tx1"/>
              </a:solidFill>
            </a:endParaRPr>
          </a:p>
          <a:p>
            <a:endParaRPr lang="en-IE" b="1" dirty="0" smtClean="0">
              <a:solidFill>
                <a:schemeClr val="tx1"/>
              </a:solidFill>
            </a:endParaRPr>
          </a:p>
          <a:p>
            <a:r>
              <a:rPr lang="en-IE" b="1" dirty="0" smtClean="0">
                <a:solidFill>
                  <a:schemeClr val="tx1"/>
                </a:solidFill>
              </a:rPr>
              <a:t>Dairy</a:t>
            </a:r>
          </a:p>
          <a:p>
            <a:pPr lvl="1"/>
            <a:r>
              <a:rPr lang="en-IE" dirty="0" smtClean="0">
                <a:solidFill>
                  <a:schemeClr val="tx1"/>
                </a:solidFill>
              </a:rPr>
              <a:t>250 cows </a:t>
            </a:r>
          </a:p>
          <a:p>
            <a:pPr marL="457200" lvl="1" indent="0">
              <a:buNone/>
            </a:pPr>
            <a:endParaRPr lang="en-IE" dirty="0">
              <a:solidFill>
                <a:schemeClr val="tx1"/>
              </a:solidFill>
            </a:endParaRPr>
          </a:p>
          <a:p>
            <a:r>
              <a:rPr lang="en-IE" b="1" dirty="0" smtClean="0">
                <a:solidFill>
                  <a:schemeClr val="tx1"/>
                </a:solidFill>
              </a:rPr>
              <a:t>Beef</a:t>
            </a:r>
            <a:endParaRPr lang="en-IE" b="1" dirty="0">
              <a:solidFill>
                <a:schemeClr val="tx1"/>
              </a:solidFill>
            </a:endParaRPr>
          </a:p>
          <a:p>
            <a:pPr lvl="1"/>
            <a:r>
              <a:rPr lang="en-IE" dirty="0" smtClean="0">
                <a:solidFill>
                  <a:schemeClr val="tx1"/>
                </a:solidFill>
              </a:rPr>
              <a:t>50 </a:t>
            </a:r>
            <a:r>
              <a:rPr lang="en-IE" dirty="0">
                <a:solidFill>
                  <a:schemeClr val="tx1"/>
                </a:solidFill>
              </a:rPr>
              <a:t>cows </a:t>
            </a:r>
          </a:p>
          <a:p>
            <a:pPr lvl="1"/>
            <a:endParaRPr lang="en-IE" dirty="0" smtClean="0">
              <a:solidFill>
                <a:schemeClr val="tx1"/>
              </a:solidFill>
            </a:endParaRPr>
          </a:p>
          <a:p>
            <a:r>
              <a:rPr lang="en-IE" b="1" dirty="0" smtClean="0">
                <a:solidFill>
                  <a:schemeClr val="tx1"/>
                </a:solidFill>
              </a:rPr>
              <a:t>Sheep</a:t>
            </a:r>
          </a:p>
          <a:p>
            <a:pPr lvl="1"/>
            <a:r>
              <a:rPr lang="en-IE" dirty="0" smtClean="0">
                <a:solidFill>
                  <a:schemeClr val="tx1"/>
                </a:solidFill>
              </a:rPr>
              <a:t>110 ewes</a:t>
            </a:r>
          </a:p>
          <a:p>
            <a:pPr marL="457200" lvl="1" indent="0">
              <a:buNone/>
            </a:pPr>
            <a:endParaRPr lang="en-IE" dirty="0" smtClean="0"/>
          </a:p>
          <a:p>
            <a:endParaRPr lang="en-IE" dirty="0"/>
          </a:p>
          <a:p>
            <a:pPr lvl="1"/>
            <a:endParaRPr lang="en-IE" dirty="0" smtClean="0"/>
          </a:p>
        </p:txBody>
      </p:sp>
      <p:pic>
        <p:nvPicPr>
          <p:cNvPr id="5" name="Picture 2" descr="http://www.salesiansireland.ie/wp-content/uploads/2012/05/LOGO_Salesians_Ireland_1000px-300x3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460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endParaRPr lang="en-GB" altLang="en-US" dirty="0" smtClean="0">
              <a:latin typeface="Trebuchet MS" panose="020B0603020202020204" pitchFamily="34" charset="0"/>
            </a:endParaRPr>
          </a:p>
        </p:txBody>
      </p:sp>
      <p:sp>
        <p:nvSpPr>
          <p:cNvPr id="3" name="Content Placeholder 2"/>
          <p:cNvSpPr txBox="1">
            <a:spLocks noGrp="1"/>
          </p:cNvSpPr>
          <p:nvPr>
            <p:ph idx="1"/>
          </p:nvPr>
        </p:nvSpPr>
        <p:spPr>
          <a:xfrm>
            <a:off x="677863" y="1728788"/>
            <a:ext cx="8596312" cy="3879850"/>
          </a:xfrm>
        </p:spPr>
        <p:txBody>
          <a:bodyPr>
            <a:noAutofit/>
          </a:bodyPr>
          <a:lstStyle/>
          <a:p>
            <a:pPr eaLnBrk="1" fontAlgn="auto" hangingPunct="1">
              <a:spcAft>
                <a:spcPts val="0"/>
              </a:spcAft>
              <a:buFont typeface="Wingdings 3"/>
              <a:buChar char=""/>
              <a:defRPr/>
            </a:pPr>
            <a:endParaRPr lang="en-GB" sz="2400" dirty="0" smtClean="0"/>
          </a:p>
        </p:txBody>
      </p:sp>
      <p:pic>
        <p:nvPicPr>
          <p:cNvPr id="133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9431" y="0"/>
            <a:ext cx="5002592" cy="688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86" y="260648"/>
            <a:ext cx="8241915" cy="1156990"/>
          </a:xfrm>
        </p:spPr>
        <p:txBody>
          <a:bodyPr/>
          <a:lstStyle/>
          <a:p>
            <a:r>
              <a:rPr lang="en-IE" b="1" dirty="0" smtClean="0"/>
              <a:t>Courses Offered 2016/2017</a:t>
            </a:r>
            <a:endParaRPr lang="en-IE" b="1" dirty="0"/>
          </a:p>
        </p:txBody>
      </p:sp>
      <p:sp>
        <p:nvSpPr>
          <p:cNvPr id="3" name="Content Placeholder 2"/>
          <p:cNvSpPr>
            <a:spLocks noGrp="1"/>
          </p:cNvSpPr>
          <p:nvPr>
            <p:ph idx="1"/>
          </p:nvPr>
        </p:nvSpPr>
        <p:spPr>
          <a:xfrm>
            <a:off x="1329738" y="1532548"/>
            <a:ext cx="8363272" cy="4525963"/>
          </a:xfrm>
          <a:blipFill>
            <a:blip r:embed="rId2"/>
            <a:tile tx="0" ty="0" sx="100000" sy="100000" flip="none" algn="tl"/>
          </a:blipFill>
          <a:ln>
            <a:noFill/>
          </a:ln>
        </p:spPr>
        <p:txBody>
          <a:bodyPr>
            <a:normAutofit/>
          </a:bodyPr>
          <a:lstStyle/>
          <a:p>
            <a:r>
              <a:rPr lang="en-IE" dirty="0" smtClean="0">
                <a:solidFill>
                  <a:schemeClr val="tx1"/>
                </a:solidFill>
              </a:rPr>
              <a:t>Level 5 Certificate in Agriculture</a:t>
            </a:r>
          </a:p>
          <a:p>
            <a:pPr marL="0" indent="0">
              <a:buNone/>
            </a:pPr>
            <a:endParaRPr lang="en-IE" dirty="0" smtClean="0">
              <a:solidFill>
                <a:schemeClr val="tx1"/>
              </a:solidFill>
            </a:endParaRPr>
          </a:p>
          <a:p>
            <a:r>
              <a:rPr lang="en-IE" dirty="0" smtClean="0">
                <a:solidFill>
                  <a:schemeClr val="tx1"/>
                </a:solidFill>
              </a:rPr>
              <a:t>Level 6 Specific Purpose in Farm Administration</a:t>
            </a:r>
          </a:p>
          <a:p>
            <a:pPr marL="0" indent="0">
              <a:buNone/>
            </a:pPr>
            <a:endParaRPr lang="en-IE" dirty="0" smtClean="0">
              <a:solidFill>
                <a:schemeClr val="tx1"/>
              </a:solidFill>
            </a:endParaRPr>
          </a:p>
          <a:p>
            <a:r>
              <a:rPr lang="en-IE" dirty="0" smtClean="0">
                <a:solidFill>
                  <a:schemeClr val="tx1"/>
                </a:solidFill>
              </a:rPr>
              <a:t>Level 6 Advanced Certificate in Agricultural Mechanisation</a:t>
            </a:r>
          </a:p>
          <a:p>
            <a:r>
              <a:rPr lang="en-IE" dirty="0" smtClean="0">
                <a:solidFill>
                  <a:schemeClr val="tx1"/>
                </a:solidFill>
              </a:rPr>
              <a:t>Level 6 Advanced Certificate in Dairy Herd Management</a:t>
            </a:r>
          </a:p>
          <a:p>
            <a:r>
              <a:rPr lang="en-IE" dirty="0" smtClean="0">
                <a:solidFill>
                  <a:schemeClr val="tx1"/>
                </a:solidFill>
              </a:rPr>
              <a:t>Level 6 Higher Certificate in Engineering in Agricultural Mechanisation</a:t>
            </a:r>
          </a:p>
          <a:p>
            <a:pPr marL="0" indent="0">
              <a:buNone/>
            </a:pPr>
            <a:r>
              <a:rPr lang="en-IE" dirty="0" smtClean="0">
                <a:solidFill>
                  <a:schemeClr val="tx1"/>
                </a:solidFill>
              </a:rPr>
              <a:t> </a:t>
            </a:r>
          </a:p>
          <a:p>
            <a:r>
              <a:rPr lang="en-IE" dirty="0" smtClean="0">
                <a:solidFill>
                  <a:schemeClr val="tx1"/>
                </a:solidFill>
              </a:rPr>
              <a:t>Advanced Certificate in Agriculture (Distance Education)</a:t>
            </a:r>
            <a:endParaRPr lang="en-IE" dirty="0">
              <a:solidFill>
                <a:schemeClr val="tx1"/>
              </a:solidFill>
            </a:endParaRPr>
          </a:p>
        </p:txBody>
      </p:sp>
      <p:pic>
        <p:nvPicPr>
          <p:cNvPr id="5" name="Picture 2" descr="http://www.salesiansireland.ie/wp-content/uploads/2012/05/LOGO_Salesians_Ireland_1000px-300x30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934895"/>
            <a:ext cx="902368" cy="9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37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GA_Beef_2016_DOD [Compatibility Mode]" id="{4EF424D6-A3BA-47CE-90F2-65B039AD8BC9}" vid="{9D2D6A72-A7AB-4A2B-80D4-5C769291D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IGA_Beef_2016_DOD</Template>
  <TotalTime>333</TotalTime>
  <Words>542</Words>
  <Application>Microsoft Office PowerPoint</Application>
  <PresentationFormat>Custom</PresentationFormat>
  <Paragraphs>222</Paragraphs>
  <Slides>35</Slides>
  <Notes>2</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Facet</vt:lpstr>
      <vt:lpstr>Upgrading a Suckler Herd</vt:lpstr>
      <vt:lpstr>Why Are We Upgrading?</vt:lpstr>
      <vt:lpstr>PowerPoint Presentation</vt:lpstr>
      <vt:lpstr>The Campus</vt:lpstr>
      <vt:lpstr>Board of Governors</vt:lpstr>
      <vt:lpstr>The College Staff</vt:lpstr>
      <vt:lpstr>The Farm</vt:lpstr>
      <vt:lpstr>PowerPoint Presentation</vt:lpstr>
      <vt:lpstr>Courses Offered 2016/2017</vt:lpstr>
      <vt:lpstr>Education is learning what you didn’t even know you didn’t know</vt:lpstr>
      <vt:lpstr>Why?</vt:lpstr>
      <vt:lpstr>PowerPoint Presentation</vt:lpstr>
      <vt:lpstr>4 &amp; 5 Star Females Currently</vt:lpstr>
      <vt:lpstr>Our Current Position</vt:lpstr>
      <vt:lpstr>A Good Breeding Plan</vt:lpstr>
      <vt:lpstr>Our Calving Reports</vt:lpstr>
      <vt:lpstr>PowerPoint Presentation</vt:lpstr>
      <vt:lpstr>ICBF- Driving in the Dark With no Lights</vt:lpstr>
      <vt:lpstr>Where We are Now on  Maternal Index</vt:lpstr>
      <vt:lpstr>PowerPoint Presentation</vt:lpstr>
      <vt:lpstr>PowerPoint Presentation</vt:lpstr>
      <vt:lpstr>What  is our Target?</vt:lpstr>
      <vt:lpstr>PowerPoint Presentation</vt:lpstr>
      <vt:lpstr>The Best Non Pedigree Cows</vt:lpstr>
      <vt:lpstr>PowerPoint Presentation</vt:lpstr>
      <vt:lpstr>PowerPoint Presentation</vt:lpstr>
      <vt:lpstr>PowerPoint Presentation</vt:lpstr>
      <vt:lpstr>PowerPoint Presentation</vt:lpstr>
      <vt:lpstr>Selection Criteria </vt:lpstr>
      <vt:lpstr>The Most Dangerous Phrase</vt:lpstr>
      <vt:lpstr>PowerPoint Presentation</vt:lpstr>
      <vt:lpstr>Breeding Genetic Merit Animals </vt:lpstr>
      <vt:lpstr>PowerPoint Presentation</vt:lpstr>
      <vt:lpstr>Why Are We Upgrading?</vt:lpstr>
      <vt:lpstr>Conclusion  The student is number one, to learn you need to see &amp; see the best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Upgrading a Suckler Herd</dc:title>
  <dc:creator>Derek ODonoghue</dc:creator>
  <cp:lastModifiedBy>Maura</cp:lastModifiedBy>
  <cp:revision>29</cp:revision>
  <cp:lastPrinted>2016-04-27T07:46:14Z</cp:lastPrinted>
  <dcterms:created xsi:type="dcterms:W3CDTF">2016-04-26T13:35:47Z</dcterms:created>
  <dcterms:modified xsi:type="dcterms:W3CDTF">2016-05-10T09:45:12Z</dcterms:modified>
</cp:coreProperties>
</file>